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4" r:id="rId2"/>
    <p:sldId id="272" r:id="rId3"/>
    <p:sldId id="257" r:id="rId4"/>
    <p:sldId id="273" r:id="rId5"/>
    <p:sldId id="256" r:id="rId6"/>
    <p:sldId id="258" r:id="rId7"/>
    <p:sldId id="259" r:id="rId8"/>
    <p:sldId id="261" r:id="rId9"/>
    <p:sldId id="264" r:id="rId10"/>
    <p:sldId id="263" r:id="rId11"/>
    <p:sldId id="265" r:id="rId12"/>
    <p:sldId id="267" r:id="rId13"/>
    <p:sldId id="268" r:id="rId14"/>
    <p:sldId id="276" r:id="rId15"/>
    <p:sldId id="270"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25" userDrawn="1">
          <p15:clr>
            <a:srgbClr val="A4A3A4"/>
          </p15:clr>
        </p15:guide>
        <p15:guide id="3" pos="7355" userDrawn="1">
          <p15:clr>
            <a:srgbClr val="A4A3A4"/>
          </p15:clr>
        </p15:guide>
        <p15:guide id="4" orient="horz" pos="6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FF7575"/>
    <a:srgbClr val="4270C2"/>
    <a:srgbClr val="6B8FCF"/>
    <a:srgbClr val="5C5CD6"/>
    <a:srgbClr val="4D6BED"/>
    <a:srgbClr val="FFF2CC"/>
    <a:srgbClr val="7A7DEA"/>
    <a:srgbClr val="FFD5D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CE3CF-EA8B-4007-AFEB-98858FC409E5}" v="557" dt="2022-11-25T04:58:55.3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41" autoAdjust="0"/>
    <p:restoredTop sz="76685" autoAdjust="0"/>
  </p:normalViewPr>
  <p:slideViewPr>
    <p:cSldViewPr snapToGrid="0">
      <p:cViewPr varScale="1">
        <p:scale>
          <a:sx n="63" d="100"/>
          <a:sy n="63" d="100"/>
        </p:scale>
        <p:origin x="1704" y="58"/>
      </p:cViewPr>
      <p:guideLst>
        <p:guide pos="325"/>
        <p:guide pos="7355"/>
        <p:guide orient="horz" pos="68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F45EC2CE-CF99-45E9-8866-168541EC39DC}"/>
    <pc:docChg chg="undo redo custSel addSld delSld modSld sldOrd modMainMaster">
      <pc:chgData name="김소희" userId="292a1162-0793-4577-a94d-2dae0dfa5995" providerId="ADAL" clId="{F45EC2CE-CF99-45E9-8866-168541EC39DC}" dt="2022-08-09T11:32:08.412" v="5218" actId="478"/>
      <pc:docMkLst>
        <pc:docMk/>
      </pc:docMkLst>
      <pc:sldChg chg="addSp delSp modSp mod ord modNotesTx">
        <pc:chgData name="김소희" userId="292a1162-0793-4577-a94d-2dae0dfa5995" providerId="ADAL" clId="{F45EC2CE-CF99-45E9-8866-168541EC39DC}" dt="2022-08-09T11:17:25.748" v="4873" actId="404"/>
        <pc:sldMkLst>
          <pc:docMk/>
          <pc:sldMk cId="158654813" sldId="256"/>
        </pc:sldMkLst>
        <pc:spChg chg="del mod">
          <ac:chgData name="김소희" userId="292a1162-0793-4577-a94d-2dae0dfa5995" providerId="ADAL" clId="{F45EC2CE-CF99-45E9-8866-168541EC39DC}" dt="2022-08-09T10:50:18.118" v="4455" actId="478"/>
          <ac:spMkLst>
            <pc:docMk/>
            <pc:sldMk cId="158654813" sldId="256"/>
            <ac:spMk id="3" creationId="{BB4F0E0A-8459-60AB-4DBF-FC43E9161C10}"/>
          </ac:spMkLst>
        </pc:spChg>
        <pc:spChg chg="mod">
          <ac:chgData name="김소희" userId="292a1162-0793-4577-a94d-2dae0dfa5995" providerId="ADAL" clId="{F45EC2CE-CF99-45E9-8866-168541EC39DC}" dt="2022-08-09T11:17:25.748" v="4873" actId="404"/>
          <ac:spMkLst>
            <pc:docMk/>
            <pc:sldMk cId="158654813" sldId="256"/>
            <ac:spMk id="5" creationId="{433B89A1-AC33-8D2C-470E-70698F2016E8}"/>
          </ac:spMkLst>
        </pc:spChg>
        <pc:spChg chg="add del mod">
          <ac:chgData name="김소희" userId="292a1162-0793-4577-a94d-2dae0dfa5995" providerId="ADAL" clId="{F45EC2CE-CF99-45E9-8866-168541EC39DC}" dt="2022-08-09T10:50:21.505" v="4456" actId="478"/>
          <ac:spMkLst>
            <pc:docMk/>
            <pc:sldMk cId="158654813" sldId="256"/>
            <ac:spMk id="6" creationId="{D03B4B59-77E2-FA8E-E600-07F34E4C05CC}"/>
          </ac:spMkLst>
        </pc:spChg>
      </pc:sldChg>
      <pc:sldChg chg="addSp delSp modSp mod modNotesTx">
        <pc:chgData name="김소희" userId="292a1162-0793-4577-a94d-2dae0dfa5995" providerId="ADAL" clId="{F45EC2CE-CF99-45E9-8866-168541EC39DC}" dt="2022-08-09T10:53:20.939" v="4598" actId="255"/>
        <pc:sldMkLst>
          <pc:docMk/>
          <pc:sldMk cId="1064256564" sldId="257"/>
        </pc:sldMkLst>
        <pc:spChg chg="mod">
          <ac:chgData name="김소희" userId="292a1162-0793-4577-a94d-2dae0dfa5995" providerId="ADAL" clId="{F45EC2CE-CF99-45E9-8866-168541EC39DC}" dt="2022-08-09T03:07:44.974" v="868" actId="20577"/>
          <ac:spMkLst>
            <pc:docMk/>
            <pc:sldMk cId="1064256564" sldId="257"/>
            <ac:spMk id="2" creationId="{5C386871-B092-6B43-A8DA-B84A6CCCC7F5}"/>
          </ac:spMkLst>
        </pc:spChg>
        <pc:spChg chg="del">
          <ac:chgData name="김소희" userId="292a1162-0793-4577-a94d-2dae0dfa5995" providerId="ADAL" clId="{F45EC2CE-CF99-45E9-8866-168541EC39DC}" dt="2022-08-09T02:55:02.324" v="228" actId="478"/>
          <ac:spMkLst>
            <pc:docMk/>
            <pc:sldMk cId="1064256564" sldId="257"/>
            <ac:spMk id="4" creationId="{23D46D21-7D87-A5C5-3A16-F43F451EE6D6}"/>
          </ac:spMkLst>
        </pc:spChg>
        <pc:spChg chg="mod">
          <ac:chgData name="김소희" userId="292a1162-0793-4577-a94d-2dae0dfa5995" providerId="ADAL" clId="{F45EC2CE-CF99-45E9-8866-168541EC39DC}" dt="2022-08-09T06:27:00.507" v="4276" actId="1076"/>
          <ac:spMkLst>
            <pc:docMk/>
            <pc:sldMk cId="1064256564" sldId="257"/>
            <ac:spMk id="6" creationId="{2188782E-44BF-062E-224B-C021A5C826FC}"/>
          </ac:spMkLst>
        </pc:spChg>
        <pc:spChg chg="add del mod">
          <ac:chgData name="김소희" userId="292a1162-0793-4577-a94d-2dae0dfa5995" providerId="ADAL" clId="{F45EC2CE-CF99-45E9-8866-168541EC39DC}" dt="2022-08-09T04:53:00.491" v="2832" actId="478"/>
          <ac:spMkLst>
            <pc:docMk/>
            <pc:sldMk cId="1064256564" sldId="257"/>
            <ac:spMk id="7" creationId="{08081DF9-4766-186E-200F-B12C8B77349F}"/>
          </ac:spMkLst>
        </pc:spChg>
        <pc:spChg chg="del">
          <ac:chgData name="김소희" userId="292a1162-0793-4577-a94d-2dae0dfa5995" providerId="ADAL" clId="{F45EC2CE-CF99-45E9-8866-168541EC39DC}" dt="2022-08-09T05:05:59.709" v="3096" actId="478"/>
          <ac:spMkLst>
            <pc:docMk/>
            <pc:sldMk cId="1064256564" sldId="257"/>
            <ac:spMk id="9" creationId="{4E262F7D-1CD2-9678-413C-EB257F68A044}"/>
          </ac:spMkLst>
        </pc:spChg>
        <pc:spChg chg="add del">
          <ac:chgData name="김소희" userId="292a1162-0793-4577-a94d-2dae0dfa5995" providerId="ADAL" clId="{F45EC2CE-CF99-45E9-8866-168541EC39DC}" dt="2022-08-09T05:50:19.323" v="3459"/>
          <ac:spMkLst>
            <pc:docMk/>
            <pc:sldMk cId="1064256564" sldId="257"/>
            <ac:spMk id="10" creationId="{229FCC60-8F87-7CF5-AF59-45DD7D0B1D9C}"/>
          </ac:spMkLst>
        </pc:spChg>
        <pc:spChg chg="add mod">
          <ac:chgData name="김소희" userId="292a1162-0793-4577-a94d-2dae0dfa5995" providerId="ADAL" clId="{F45EC2CE-CF99-45E9-8866-168541EC39DC}" dt="2022-08-09T05:52:32.121" v="3478"/>
          <ac:spMkLst>
            <pc:docMk/>
            <pc:sldMk cId="1064256564" sldId="257"/>
            <ac:spMk id="11" creationId="{692A49CF-82F5-E5ED-BD24-87952A03F3BF}"/>
          </ac:spMkLst>
        </pc:spChg>
        <pc:spChg chg="add del mod">
          <ac:chgData name="김소희" userId="292a1162-0793-4577-a94d-2dae0dfa5995" providerId="ADAL" clId="{F45EC2CE-CF99-45E9-8866-168541EC39DC}" dt="2022-08-09T03:12:35.205" v="982" actId="21"/>
          <ac:spMkLst>
            <pc:docMk/>
            <pc:sldMk cId="1064256564" sldId="257"/>
            <ac:spMk id="12" creationId="{79B6E3C8-F552-9FDC-EBA4-B3797DBC6AAB}"/>
          </ac:spMkLst>
        </pc:spChg>
        <pc:spChg chg="del">
          <ac:chgData name="김소희" userId="292a1162-0793-4577-a94d-2dae0dfa5995" providerId="ADAL" clId="{F45EC2CE-CF99-45E9-8866-168541EC39DC}" dt="2022-08-09T03:03:45.812" v="698" actId="478"/>
          <ac:spMkLst>
            <pc:docMk/>
            <pc:sldMk cId="1064256564" sldId="257"/>
            <ac:spMk id="13" creationId="{174246C5-3CB0-4EE1-338B-F486C3F74F8D}"/>
          </ac:spMkLst>
        </pc:spChg>
        <pc:spChg chg="add del mod">
          <ac:chgData name="김소희" userId="292a1162-0793-4577-a94d-2dae0dfa5995" providerId="ADAL" clId="{F45EC2CE-CF99-45E9-8866-168541EC39DC}" dt="2022-08-09T06:02:53.681" v="4019" actId="478"/>
          <ac:spMkLst>
            <pc:docMk/>
            <pc:sldMk cId="1064256564" sldId="257"/>
            <ac:spMk id="15" creationId="{6DC795D6-09CE-978F-EC2A-5C9177EF5518}"/>
          </ac:spMkLst>
        </pc:spChg>
        <pc:spChg chg="add del mod">
          <ac:chgData name="김소희" userId="292a1162-0793-4577-a94d-2dae0dfa5995" providerId="ADAL" clId="{F45EC2CE-CF99-45E9-8866-168541EC39DC}" dt="2022-08-09T05:49:54.149" v="3451" actId="478"/>
          <ac:spMkLst>
            <pc:docMk/>
            <pc:sldMk cId="1064256564" sldId="257"/>
            <ac:spMk id="19" creationId="{D4ED7685-AA9C-08AA-228F-73ED4C10EB57}"/>
          </ac:spMkLst>
        </pc:spChg>
        <pc:spChg chg="add del mod">
          <ac:chgData name="김소희" userId="292a1162-0793-4577-a94d-2dae0dfa5995" providerId="ADAL" clId="{F45EC2CE-CF99-45E9-8866-168541EC39DC}" dt="2022-08-09T05:52:22.935" v="3475" actId="478"/>
          <ac:spMkLst>
            <pc:docMk/>
            <pc:sldMk cId="1064256564" sldId="257"/>
            <ac:spMk id="20" creationId="{61F044A9-CBE9-58B6-C6E5-267D70176858}"/>
          </ac:spMkLst>
        </pc:spChg>
        <pc:spChg chg="add del mod">
          <ac:chgData name="김소희" userId="292a1162-0793-4577-a94d-2dae0dfa5995" providerId="ADAL" clId="{F45EC2CE-CF99-45E9-8866-168541EC39DC}" dt="2022-08-09T06:24:31.736" v="4229" actId="478"/>
          <ac:spMkLst>
            <pc:docMk/>
            <pc:sldMk cId="1064256564" sldId="257"/>
            <ac:spMk id="24" creationId="{563F97EC-A7A6-B4F4-32F4-7921EF433F24}"/>
          </ac:spMkLst>
        </pc:spChg>
        <pc:spChg chg="add mod">
          <ac:chgData name="김소희" userId="292a1162-0793-4577-a94d-2dae0dfa5995" providerId="ADAL" clId="{F45EC2CE-CF99-45E9-8866-168541EC39DC}" dt="2022-08-09T10:53:20.939" v="4598" actId="255"/>
          <ac:spMkLst>
            <pc:docMk/>
            <pc:sldMk cId="1064256564" sldId="257"/>
            <ac:spMk id="25" creationId="{47A980A6-0472-6FF4-88B7-999D32420E59}"/>
          </ac:spMkLst>
        </pc:spChg>
        <pc:spChg chg="add del mod">
          <ac:chgData name="김소희" userId="292a1162-0793-4577-a94d-2dae0dfa5995" providerId="ADAL" clId="{F45EC2CE-CF99-45E9-8866-168541EC39DC}" dt="2022-08-09T05:57:59.486" v="3881" actId="478"/>
          <ac:spMkLst>
            <pc:docMk/>
            <pc:sldMk cId="1064256564" sldId="257"/>
            <ac:spMk id="26" creationId="{02646A0D-2B01-6F3E-2607-21170AF5158D}"/>
          </ac:spMkLst>
        </pc:spChg>
        <pc:spChg chg="add mod">
          <ac:chgData name="김소희" userId="292a1162-0793-4577-a94d-2dae0dfa5995" providerId="ADAL" clId="{F45EC2CE-CF99-45E9-8866-168541EC39DC}" dt="2022-08-09T06:26:55.188" v="4275" actId="1076"/>
          <ac:spMkLst>
            <pc:docMk/>
            <pc:sldMk cId="1064256564" sldId="257"/>
            <ac:spMk id="27" creationId="{5F411EFC-32CF-5B73-A2F9-9F46BC731DD3}"/>
          </ac:spMkLst>
        </pc:spChg>
        <pc:spChg chg="add del">
          <ac:chgData name="김소희" userId="292a1162-0793-4577-a94d-2dae0dfa5995" providerId="ADAL" clId="{F45EC2CE-CF99-45E9-8866-168541EC39DC}" dt="2022-08-09T06:04:32.569" v="4046" actId="22"/>
          <ac:spMkLst>
            <pc:docMk/>
            <pc:sldMk cId="1064256564" sldId="257"/>
            <ac:spMk id="29" creationId="{015A456B-707D-9647-9B72-77ED48025A9A}"/>
          </ac:spMkLst>
        </pc:spChg>
        <pc:spChg chg="add del mod">
          <ac:chgData name="김소희" userId="292a1162-0793-4577-a94d-2dae0dfa5995" providerId="ADAL" clId="{F45EC2CE-CF99-45E9-8866-168541EC39DC}" dt="2022-08-09T06:15:30.188" v="4118"/>
          <ac:spMkLst>
            <pc:docMk/>
            <pc:sldMk cId="1064256564" sldId="257"/>
            <ac:spMk id="30" creationId="{BDC1D37A-A8E4-C9D7-E185-24B9E4DC6684}"/>
          </ac:spMkLst>
        </pc:spChg>
        <pc:spChg chg="add mod">
          <ac:chgData name="김소희" userId="292a1162-0793-4577-a94d-2dae0dfa5995" providerId="ADAL" clId="{F45EC2CE-CF99-45E9-8866-168541EC39DC}" dt="2022-08-09T06:27:43.872" v="4294" actId="1076"/>
          <ac:spMkLst>
            <pc:docMk/>
            <pc:sldMk cId="1064256564" sldId="257"/>
            <ac:spMk id="31" creationId="{45376E96-04A9-CC89-35DC-3B74EC7DCD4B}"/>
          </ac:spMkLst>
        </pc:spChg>
        <pc:picChg chg="add del mod">
          <ac:chgData name="김소희" userId="292a1162-0793-4577-a94d-2dae0dfa5995" providerId="ADAL" clId="{F45EC2CE-CF99-45E9-8866-168541EC39DC}" dt="2022-08-09T02:58:43.789" v="654" actId="21"/>
          <ac:picMkLst>
            <pc:docMk/>
            <pc:sldMk cId="1064256564" sldId="257"/>
            <ac:picMk id="3" creationId="{CB868BB2-960B-7816-2EAD-DA8C15E387A0}"/>
          </ac:picMkLst>
        </pc:picChg>
        <pc:picChg chg="add del mod">
          <ac:chgData name="김소희" userId="292a1162-0793-4577-a94d-2dae0dfa5995" providerId="ADAL" clId="{F45EC2CE-CF99-45E9-8866-168541EC39DC}" dt="2022-08-09T03:47:40.284" v="2118" actId="21"/>
          <ac:picMkLst>
            <pc:docMk/>
            <pc:sldMk cId="1064256564" sldId="257"/>
            <ac:picMk id="16" creationId="{28C6CD43-A4AD-1E0E-8C20-54D53AF4C801}"/>
          </ac:picMkLst>
        </pc:picChg>
        <pc:picChg chg="add del mod">
          <ac:chgData name="김소희" userId="292a1162-0793-4577-a94d-2dae0dfa5995" providerId="ADAL" clId="{F45EC2CE-CF99-45E9-8866-168541EC39DC}" dt="2022-08-09T05:49:49.499" v="3449" actId="478"/>
          <ac:picMkLst>
            <pc:docMk/>
            <pc:sldMk cId="1064256564" sldId="257"/>
            <ac:picMk id="17" creationId="{664990BE-BE18-F3E0-E881-4B144DE1D668}"/>
          </ac:picMkLst>
        </pc:picChg>
        <pc:picChg chg="add del mod">
          <ac:chgData name="김소희" userId="292a1162-0793-4577-a94d-2dae0dfa5995" providerId="ADAL" clId="{F45EC2CE-CF99-45E9-8866-168541EC39DC}" dt="2022-08-09T05:49:49.011" v="3448" actId="478"/>
          <ac:picMkLst>
            <pc:docMk/>
            <pc:sldMk cId="1064256564" sldId="257"/>
            <ac:picMk id="18" creationId="{F1B2036E-F098-0577-2822-E85506392335}"/>
          </ac:picMkLst>
        </pc:picChg>
        <pc:picChg chg="del">
          <ac:chgData name="김소희" userId="292a1162-0793-4577-a94d-2dae0dfa5995" providerId="ADAL" clId="{F45EC2CE-CF99-45E9-8866-168541EC39DC}" dt="2022-08-09T02:54:55.925" v="226" actId="478"/>
          <ac:picMkLst>
            <pc:docMk/>
            <pc:sldMk cId="1064256564" sldId="257"/>
            <ac:picMk id="1026" creationId="{082B6978-1040-2636-ECB5-72C25D649201}"/>
          </ac:picMkLst>
        </pc:picChg>
        <pc:picChg chg="add del mod">
          <ac:chgData name="김소희" userId="292a1162-0793-4577-a94d-2dae0dfa5995" providerId="ADAL" clId="{F45EC2CE-CF99-45E9-8866-168541EC39DC}" dt="2022-08-09T04:51:25.188" v="2812" actId="478"/>
          <ac:picMkLst>
            <pc:docMk/>
            <pc:sldMk cId="1064256564" sldId="257"/>
            <ac:picMk id="1028" creationId="{A9AA87AE-A9AE-1C19-5D95-962B5D2EADC5}"/>
          </ac:picMkLst>
        </pc:picChg>
        <pc:picChg chg="add mod">
          <ac:chgData name="김소희" userId="292a1162-0793-4577-a94d-2dae0dfa5995" providerId="ADAL" clId="{F45EC2CE-CF99-45E9-8866-168541EC39DC}" dt="2022-08-09T06:27:40.034" v="4293" actId="1076"/>
          <ac:picMkLst>
            <pc:docMk/>
            <pc:sldMk cId="1064256564" sldId="257"/>
            <ac:picMk id="1030" creationId="{047F7BB5-0685-5380-191B-986AEDBEBB71}"/>
          </ac:picMkLst>
        </pc:picChg>
        <pc:picChg chg="add mod">
          <ac:chgData name="김소희" userId="292a1162-0793-4577-a94d-2dae0dfa5995" providerId="ADAL" clId="{F45EC2CE-CF99-45E9-8866-168541EC39DC}" dt="2022-08-09T06:27:33.072" v="4291" actId="1076"/>
          <ac:picMkLst>
            <pc:docMk/>
            <pc:sldMk cId="1064256564" sldId="257"/>
            <ac:picMk id="1033" creationId="{0DB506D9-41E2-24D4-B708-A95497C35C02}"/>
          </ac:picMkLst>
        </pc:picChg>
      </pc:sldChg>
      <pc:sldChg chg="modSp mod">
        <pc:chgData name="김소희" userId="292a1162-0793-4577-a94d-2dae0dfa5995" providerId="ADAL" clId="{F45EC2CE-CF99-45E9-8866-168541EC39DC}" dt="2022-08-09T10:52:05.476" v="4597" actId="14100"/>
        <pc:sldMkLst>
          <pc:docMk/>
          <pc:sldMk cId="2351987689" sldId="258"/>
        </pc:sldMkLst>
        <pc:spChg chg="mod">
          <ac:chgData name="김소희" userId="292a1162-0793-4577-a94d-2dae0dfa5995" providerId="ADAL" clId="{F45EC2CE-CF99-45E9-8866-168541EC39DC}" dt="2022-08-09T10:52:05.476" v="4597" actId="14100"/>
          <ac:spMkLst>
            <pc:docMk/>
            <pc:sldMk cId="2351987689" sldId="258"/>
            <ac:spMk id="6" creationId="{2188782E-44BF-062E-224B-C021A5C826FC}"/>
          </ac:spMkLst>
        </pc:spChg>
        <pc:spChg chg="mod">
          <ac:chgData name="김소희" userId="292a1162-0793-4577-a94d-2dae0dfa5995" providerId="ADAL" clId="{F45EC2CE-CF99-45E9-8866-168541EC39DC}" dt="2022-08-09T10:51:45.213" v="4595" actId="21"/>
          <ac:spMkLst>
            <pc:docMk/>
            <pc:sldMk cId="2351987689" sldId="258"/>
            <ac:spMk id="11" creationId="{5481EF30-FFA6-F378-2E64-2114E0FFA5EF}"/>
          </ac:spMkLst>
        </pc:spChg>
      </pc:sldChg>
      <pc:sldChg chg="addSp delSp modSp mod modNotesTx">
        <pc:chgData name="김소희" userId="292a1162-0793-4577-a94d-2dae0dfa5995" providerId="ADAL" clId="{F45EC2CE-CF99-45E9-8866-168541EC39DC}" dt="2022-08-09T10:57:06.722" v="4635" actId="20577"/>
        <pc:sldMkLst>
          <pc:docMk/>
          <pc:sldMk cId="2540614236" sldId="259"/>
        </pc:sldMkLst>
        <pc:spChg chg="mod">
          <ac:chgData name="김소희" userId="292a1162-0793-4577-a94d-2dae0dfa5995" providerId="ADAL" clId="{F45EC2CE-CF99-45E9-8866-168541EC39DC}" dt="2022-08-09T05:40:12.027" v="3418" actId="1076"/>
          <ac:spMkLst>
            <pc:docMk/>
            <pc:sldMk cId="2540614236" sldId="259"/>
            <ac:spMk id="11" creationId="{5481EF30-FFA6-F378-2E64-2114E0FFA5EF}"/>
          </ac:spMkLst>
        </pc:spChg>
        <pc:spChg chg="mod">
          <ac:chgData name="김소희" userId="292a1162-0793-4577-a94d-2dae0dfa5995" providerId="ADAL" clId="{F45EC2CE-CF99-45E9-8866-168541EC39DC}" dt="2022-08-09T06:39:55.169" v="4334" actId="14100"/>
          <ac:spMkLst>
            <pc:docMk/>
            <pc:sldMk cId="2540614236" sldId="259"/>
            <ac:spMk id="14" creationId="{3A2F6365-F069-3566-8C7B-8A2F6BEA5AFB}"/>
          </ac:spMkLst>
        </pc:spChg>
        <pc:spChg chg="add del mod">
          <ac:chgData name="김소희" userId="292a1162-0793-4577-a94d-2dae0dfa5995" providerId="ADAL" clId="{F45EC2CE-CF99-45E9-8866-168541EC39DC}" dt="2022-08-09T05:21:18.785" v="3247" actId="478"/>
          <ac:spMkLst>
            <pc:docMk/>
            <pc:sldMk cId="2540614236" sldId="259"/>
            <ac:spMk id="17" creationId="{7F2E06B2-BD5E-76C6-1E52-757F51783371}"/>
          </ac:spMkLst>
        </pc:spChg>
        <pc:spChg chg="add mod">
          <ac:chgData name="김소희" userId="292a1162-0793-4577-a94d-2dae0dfa5995" providerId="ADAL" clId="{F45EC2CE-CF99-45E9-8866-168541EC39DC}" dt="2022-08-09T05:41:19.785" v="3441" actId="1076"/>
          <ac:spMkLst>
            <pc:docMk/>
            <pc:sldMk cId="2540614236" sldId="259"/>
            <ac:spMk id="18" creationId="{DAB8BE4D-DDBA-A94C-C478-D113BE247FB2}"/>
          </ac:spMkLst>
        </pc:spChg>
        <pc:picChg chg="mod">
          <ac:chgData name="김소희" userId="292a1162-0793-4577-a94d-2dae0dfa5995" providerId="ADAL" clId="{F45EC2CE-CF99-45E9-8866-168541EC39DC}" dt="2022-08-09T10:37:01.436" v="4369" actId="208"/>
          <ac:picMkLst>
            <pc:docMk/>
            <pc:sldMk cId="2540614236" sldId="259"/>
            <ac:picMk id="7" creationId="{0935BA8F-CDDC-8772-DE95-5623BAFA5E44}"/>
          </ac:picMkLst>
        </pc:picChg>
      </pc:sldChg>
      <pc:sldChg chg="del mod modShow">
        <pc:chgData name="김소희" userId="292a1162-0793-4577-a94d-2dae0dfa5995" providerId="ADAL" clId="{F45EC2CE-CF99-45E9-8866-168541EC39DC}" dt="2022-08-09T04:56:05.923" v="2855" actId="47"/>
        <pc:sldMkLst>
          <pc:docMk/>
          <pc:sldMk cId="2288350488" sldId="260"/>
        </pc:sldMkLst>
      </pc:sldChg>
      <pc:sldChg chg="modSp modNotesTx">
        <pc:chgData name="김소희" userId="292a1162-0793-4577-a94d-2dae0dfa5995" providerId="ADAL" clId="{F45EC2CE-CF99-45E9-8866-168541EC39DC}" dt="2022-08-09T10:55:09.032" v="4630" actId="20577"/>
        <pc:sldMkLst>
          <pc:docMk/>
          <pc:sldMk cId="676448917" sldId="261"/>
        </pc:sldMkLst>
        <pc:picChg chg="mod">
          <ac:chgData name="김소희" userId="292a1162-0793-4577-a94d-2dae0dfa5995" providerId="ADAL" clId="{F45EC2CE-CF99-45E9-8866-168541EC39DC}" dt="2022-08-09T05:44:30.472" v="3446" actId="1076"/>
          <ac:picMkLst>
            <pc:docMk/>
            <pc:sldMk cId="676448917" sldId="261"/>
            <ac:picMk id="1036" creationId="{018E3C12-285D-CB90-3779-C415A13420B8}"/>
          </ac:picMkLst>
        </pc:picChg>
      </pc:sldChg>
      <pc:sldChg chg="delSp modSp del mod ord modShow">
        <pc:chgData name="김소희" userId="292a1162-0793-4577-a94d-2dae0dfa5995" providerId="ADAL" clId="{F45EC2CE-CF99-45E9-8866-168541EC39DC}" dt="2022-08-09T06:47:30.531" v="4367" actId="47"/>
        <pc:sldMkLst>
          <pc:docMk/>
          <pc:sldMk cId="2116673439" sldId="262"/>
        </pc:sldMkLst>
        <pc:spChg chg="del mod">
          <ac:chgData name="김소희" userId="292a1162-0793-4577-a94d-2dae0dfa5995" providerId="ADAL" clId="{F45EC2CE-CF99-45E9-8866-168541EC39DC}" dt="2022-08-09T05:25:13.122" v="3292" actId="21"/>
          <ac:spMkLst>
            <pc:docMk/>
            <pc:sldMk cId="2116673439" sldId="262"/>
            <ac:spMk id="18" creationId="{DF2D7F8E-05ED-31C6-AA6B-FFEF7827CCE1}"/>
          </ac:spMkLst>
        </pc:spChg>
      </pc:sldChg>
      <pc:sldChg chg="modSp mod">
        <pc:chgData name="김소희" userId="292a1162-0793-4577-a94d-2dae0dfa5995" providerId="ADAL" clId="{F45EC2CE-CF99-45E9-8866-168541EC39DC}" dt="2022-08-09T10:39:07.920" v="4389" actId="1076"/>
        <pc:sldMkLst>
          <pc:docMk/>
          <pc:sldMk cId="3731227598" sldId="263"/>
        </pc:sldMkLst>
        <pc:spChg chg="mod">
          <ac:chgData name="김소희" userId="292a1162-0793-4577-a94d-2dae0dfa5995" providerId="ADAL" clId="{F45EC2CE-CF99-45E9-8866-168541EC39DC}" dt="2022-08-09T10:39:02.073" v="4388" actId="14100"/>
          <ac:spMkLst>
            <pc:docMk/>
            <pc:sldMk cId="3731227598" sldId="263"/>
            <ac:spMk id="10" creationId="{502FB13B-3AA8-3E8A-03B7-F348C0F672EC}"/>
          </ac:spMkLst>
        </pc:spChg>
        <pc:spChg chg="mod">
          <ac:chgData name="김소희" userId="292a1162-0793-4577-a94d-2dae0dfa5995" providerId="ADAL" clId="{F45EC2CE-CF99-45E9-8866-168541EC39DC}" dt="2022-08-09T10:39:07.920" v="4389" actId="1076"/>
          <ac:spMkLst>
            <pc:docMk/>
            <pc:sldMk cId="3731227598" sldId="263"/>
            <ac:spMk id="11" creationId="{B277AC84-FC34-1777-DC61-197CCDABE26A}"/>
          </ac:spMkLst>
        </pc:spChg>
        <pc:picChg chg="mod modCrop">
          <ac:chgData name="김소희" userId="292a1162-0793-4577-a94d-2dae0dfa5995" providerId="ADAL" clId="{F45EC2CE-CF99-45E9-8866-168541EC39DC}" dt="2022-08-09T06:45:30.999" v="4366" actId="732"/>
          <ac:picMkLst>
            <pc:docMk/>
            <pc:sldMk cId="3731227598" sldId="263"/>
            <ac:picMk id="7" creationId="{B082A5DF-13F5-34D7-2418-A18C8F2C5957}"/>
          </ac:picMkLst>
        </pc:picChg>
      </pc:sldChg>
      <pc:sldChg chg="modSp mod modNotesTx">
        <pc:chgData name="김소희" userId="292a1162-0793-4577-a94d-2dae0dfa5995" providerId="ADAL" clId="{F45EC2CE-CF99-45E9-8866-168541EC39DC}" dt="2022-08-09T10:57:10.331" v="4636"/>
        <pc:sldMkLst>
          <pc:docMk/>
          <pc:sldMk cId="893567842" sldId="264"/>
        </pc:sldMkLst>
        <pc:spChg chg="mod">
          <ac:chgData name="김소희" userId="292a1162-0793-4577-a94d-2dae0dfa5995" providerId="ADAL" clId="{F45EC2CE-CF99-45E9-8866-168541EC39DC}" dt="2022-08-09T10:56:55.117" v="4633"/>
          <ac:spMkLst>
            <pc:docMk/>
            <pc:sldMk cId="893567842" sldId="264"/>
            <ac:spMk id="21" creationId="{7F1F594F-B298-8402-0077-5DF71DD518E4}"/>
          </ac:spMkLst>
        </pc:spChg>
        <pc:picChg chg="mod">
          <ac:chgData name="김소희" userId="292a1162-0793-4577-a94d-2dae0dfa5995" providerId="ADAL" clId="{F45EC2CE-CF99-45E9-8866-168541EC39DC}" dt="2022-08-09T06:42:57.036" v="4357" actId="1076"/>
          <ac:picMkLst>
            <pc:docMk/>
            <pc:sldMk cId="893567842" sldId="264"/>
            <ac:picMk id="5" creationId="{AF982632-4D05-6D30-13B3-0FD37CE1CE56}"/>
          </ac:picMkLst>
        </pc:picChg>
        <pc:picChg chg="mod">
          <ac:chgData name="김소희" userId="292a1162-0793-4577-a94d-2dae0dfa5995" providerId="ADAL" clId="{F45EC2CE-CF99-45E9-8866-168541EC39DC}" dt="2022-08-09T06:44:23.276" v="4364" actId="1076"/>
          <ac:picMkLst>
            <pc:docMk/>
            <pc:sldMk cId="893567842" sldId="264"/>
            <ac:picMk id="17" creationId="{8BDC61B1-3BFB-DBE1-7173-C179D1F8F468}"/>
          </ac:picMkLst>
        </pc:picChg>
      </pc:sldChg>
      <pc:sldChg chg="modSp mod">
        <pc:chgData name="김소희" userId="292a1162-0793-4577-a94d-2dae0dfa5995" providerId="ADAL" clId="{F45EC2CE-CF99-45E9-8866-168541EC39DC}" dt="2022-08-09T10:39:18.481" v="4390" actId="207"/>
        <pc:sldMkLst>
          <pc:docMk/>
          <pc:sldMk cId="548109497" sldId="265"/>
        </pc:sldMkLst>
        <pc:spChg chg="mod">
          <ac:chgData name="김소희" userId="292a1162-0793-4577-a94d-2dae0dfa5995" providerId="ADAL" clId="{F45EC2CE-CF99-45E9-8866-168541EC39DC}" dt="2022-08-09T10:39:18.481" v="4390" actId="207"/>
          <ac:spMkLst>
            <pc:docMk/>
            <pc:sldMk cId="548109497" sldId="265"/>
            <ac:spMk id="10" creationId="{E9238ED0-205C-8045-4495-8268FFF283F3}"/>
          </ac:spMkLst>
        </pc:spChg>
      </pc:sldChg>
      <pc:sldChg chg="addSp delSp modSp mod">
        <pc:chgData name="김소희" userId="292a1162-0793-4577-a94d-2dae0dfa5995" providerId="ADAL" clId="{F45EC2CE-CF99-45E9-8866-168541EC39DC}" dt="2022-08-09T11:09:27.333" v="4744" actId="1076"/>
        <pc:sldMkLst>
          <pc:docMk/>
          <pc:sldMk cId="4281153154" sldId="266"/>
        </pc:sldMkLst>
        <pc:spChg chg="add mod">
          <ac:chgData name="김소희" userId="292a1162-0793-4577-a94d-2dae0dfa5995" providerId="ADAL" clId="{F45EC2CE-CF99-45E9-8866-168541EC39DC}" dt="2022-08-09T11:09:24.244" v="4743" actId="1076"/>
          <ac:spMkLst>
            <pc:docMk/>
            <pc:sldMk cId="4281153154" sldId="266"/>
            <ac:spMk id="3" creationId="{EFA423EC-2F01-8631-98EC-A26456E7230E}"/>
          </ac:spMkLst>
        </pc:spChg>
        <pc:spChg chg="add mod">
          <ac:chgData name="김소희" userId="292a1162-0793-4577-a94d-2dae0dfa5995" providerId="ADAL" clId="{F45EC2CE-CF99-45E9-8866-168541EC39DC}" dt="2022-08-09T11:09:27.333" v="4744" actId="1076"/>
          <ac:spMkLst>
            <pc:docMk/>
            <pc:sldMk cId="4281153154" sldId="266"/>
            <ac:spMk id="4" creationId="{41685C90-F22D-B03A-FA5D-9DEF53D3E82B}"/>
          </ac:spMkLst>
        </pc:spChg>
        <pc:spChg chg="add del mod">
          <ac:chgData name="김소희" userId="292a1162-0793-4577-a94d-2dae0dfa5995" providerId="ADAL" clId="{F45EC2CE-CF99-45E9-8866-168541EC39DC}" dt="2022-08-09T10:46:37.823" v="4429"/>
          <ac:spMkLst>
            <pc:docMk/>
            <pc:sldMk cId="4281153154" sldId="266"/>
            <ac:spMk id="5" creationId="{75070620-4614-BB43-AD7A-3FD23AF5D38D}"/>
          </ac:spMkLst>
        </pc:spChg>
        <pc:spChg chg="add mod">
          <ac:chgData name="김소희" userId="292a1162-0793-4577-a94d-2dae0dfa5995" providerId="ADAL" clId="{F45EC2CE-CF99-45E9-8866-168541EC39DC}" dt="2022-08-09T10:48:20.024" v="4449" actId="1076"/>
          <ac:spMkLst>
            <pc:docMk/>
            <pc:sldMk cId="4281153154" sldId="266"/>
            <ac:spMk id="6" creationId="{B99792B2-F317-960A-4233-8DA1E230228E}"/>
          </ac:spMkLst>
        </pc:spChg>
        <pc:spChg chg="add del mod">
          <ac:chgData name="김소희" userId="292a1162-0793-4577-a94d-2dae0dfa5995" providerId="ADAL" clId="{F45EC2CE-CF99-45E9-8866-168541EC39DC}" dt="2022-08-09T11:09:14.553" v="4740" actId="478"/>
          <ac:spMkLst>
            <pc:docMk/>
            <pc:sldMk cId="4281153154" sldId="266"/>
            <ac:spMk id="13" creationId="{C7513676-53F3-8648-25FB-CFE608495A87}"/>
          </ac:spMkLst>
        </pc:spChg>
        <pc:spChg chg="del">
          <ac:chgData name="김소희" userId="292a1162-0793-4577-a94d-2dae0dfa5995" providerId="ADAL" clId="{F45EC2CE-CF99-45E9-8866-168541EC39DC}" dt="2022-08-09T10:46:07.113" v="4409" actId="478"/>
          <ac:spMkLst>
            <pc:docMk/>
            <pc:sldMk cId="4281153154" sldId="266"/>
            <ac:spMk id="15" creationId="{8D930912-89D0-1463-E935-699E3D0E262D}"/>
          </ac:spMkLst>
        </pc:spChg>
        <pc:spChg chg="del">
          <ac:chgData name="김소희" userId="292a1162-0793-4577-a94d-2dae0dfa5995" providerId="ADAL" clId="{F45EC2CE-CF99-45E9-8866-168541EC39DC}" dt="2022-08-09T10:46:07.113" v="4409" actId="478"/>
          <ac:spMkLst>
            <pc:docMk/>
            <pc:sldMk cId="4281153154" sldId="266"/>
            <ac:spMk id="17" creationId="{E99EF0D5-E6E0-BE23-A763-BD4C3DDE6434}"/>
          </ac:spMkLst>
        </pc:spChg>
        <pc:spChg chg="del">
          <ac:chgData name="김소희" userId="292a1162-0793-4577-a94d-2dae0dfa5995" providerId="ADAL" clId="{F45EC2CE-CF99-45E9-8866-168541EC39DC}" dt="2022-08-09T10:46:07.113" v="4409" actId="478"/>
          <ac:spMkLst>
            <pc:docMk/>
            <pc:sldMk cId="4281153154" sldId="266"/>
            <ac:spMk id="18" creationId="{7A35343B-4E3F-F8A2-908F-D28E89C1C95C}"/>
          </ac:spMkLst>
        </pc:spChg>
        <pc:picChg chg="del">
          <ac:chgData name="김소희" userId="292a1162-0793-4577-a94d-2dae0dfa5995" providerId="ADAL" clId="{F45EC2CE-CF99-45E9-8866-168541EC39DC}" dt="2022-08-09T10:46:07.113" v="4409" actId="478"/>
          <ac:picMkLst>
            <pc:docMk/>
            <pc:sldMk cId="4281153154" sldId="266"/>
            <ac:picMk id="12" creationId="{F722584A-E6D6-C0F2-949D-4F622A3ECFB5}"/>
          </ac:picMkLst>
        </pc:picChg>
        <pc:picChg chg="mod">
          <ac:chgData name="김소희" userId="292a1162-0793-4577-a94d-2dae0dfa5995" providerId="ADAL" clId="{F45EC2CE-CF99-45E9-8866-168541EC39DC}" dt="2022-08-09T10:47:33.498" v="4440" actId="14100"/>
          <ac:picMkLst>
            <pc:docMk/>
            <pc:sldMk cId="4281153154" sldId="266"/>
            <ac:picMk id="16" creationId="{61ED6A02-5182-78B8-E205-3BC9442BDECF}"/>
          </ac:picMkLst>
        </pc:picChg>
      </pc:sldChg>
      <pc:sldChg chg="addSp modSp mod modNotesTx">
        <pc:chgData name="김소희" userId="292a1162-0793-4577-a94d-2dae0dfa5995" providerId="ADAL" clId="{F45EC2CE-CF99-45E9-8866-168541EC39DC}" dt="2022-08-09T10:48:27.360" v="4450" actId="1076"/>
        <pc:sldMkLst>
          <pc:docMk/>
          <pc:sldMk cId="823482226" sldId="267"/>
        </pc:sldMkLst>
        <pc:spChg chg="add mod">
          <ac:chgData name="김소희" userId="292a1162-0793-4577-a94d-2dae0dfa5995" providerId="ADAL" clId="{F45EC2CE-CF99-45E9-8866-168541EC39DC}" dt="2022-08-09T10:48:27.360" v="4450" actId="1076"/>
          <ac:spMkLst>
            <pc:docMk/>
            <pc:sldMk cId="823482226" sldId="267"/>
            <ac:spMk id="3" creationId="{4DE8CBA8-9014-48A3-CDA1-5EC2AEF6ACC7}"/>
          </ac:spMkLst>
        </pc:spChg>
      </pc:sldChg>
      <pc:sldChg chg="del mod ord modShow">
        <pc:chgData name="김소희" userId="292a1162-0793-4577-a94d-2dae0dfa5995" providerId="ADAL" clId="{F45EC2CE-CF99-45E9-8866-168541EC39DC}" dt="2022-08-09T11:17:39.266" v="4874" actId="47"/>
        <pc:sldMkLst>
          <pc:docMk/>
          <pc:sldMk cId="3685255024" sldId="268"/>
        </pc:sldMkLst>
      </pc:sldChg>
      <pc:sldChg chg="del mod modShow">
        <pc:chgData name="김소희" userId="292a1162-0793-4577-a94d-2dae0dfa5995" providerId="ADAL" clId="{F45EC2CE-CF99-45E9-8866-168541EC39DC}" dt="2022-08-09T04:56:29.674" v="2856" actId="47"/>
        <pc:sldMkLst>
          <pc:docMk/>
          <pc:sldMk cId="2469761216" sldId="269"/>
        </pc:sldMkLst>
      </pc:sldChg>
      <pc:sldChg chg="del">
        <pc:chgData name="김소희" userId="292a1162-0793-4577-a94d-2dae0dfa5995" providerId="ADAL" clId="{F45EC2CE-CF99-45E9-8866-168541EC39DC}" dt="2022-08-09T10:46:59.473" v="4434" actId="2696"/>
        <pc:sldMkLst>
          <pc:docMk/>
          <pc:sldMk cId="1001211680" sldId="270"/>
        </pc:sldMkLst>
      </pc:sldChg>
      <pc:sldChg chg="addSp delSp modSp add del mod">
        <pc:chgData name="김소희" userId="292a1162-0793-4577-a94d-2dae0dfa5995" providerId="ADAL" clId="{F45EC2CE-CF99-45E9-8866-168541EC39DC}" dt="2022-08-09T04:55:43.532" v="2853" actId="47"/>
        <pc:sldMkLst>
          <pc:docMk/>
          <pc:sldMk cId="3214359078" sldId="271"/>
        </pc:sldMkLst>
        <pc:spChg chg="mod">
          <ac:chgData name="김소희" userId="292a1162-0793-4577-a94d-2dae0dfa5995" providerId="ADAL" clId="{F45EC2CE-CF99-45E9-8866-168541EC39DC}" dt="2022-08-09T03:50:32.610" v="2145" actId="1076"/>
          <ac:spMkLst>
            <pc:docMk/>
            <pc:sldMk cId="3214359078" sldId="271"/>
            <ac:spMk id="4" creationId="{23D46D21-7D87-A5C5-3A16-F43F451EE6D6}"/>
          </ac:spMkLst>
        </pc:spChg>
        <pc:spChg chg="mod">
          <ac:chgData name="김소희" userId="292a1162-0793-4577-a94d-2dae0dfa5995" providerId="ADAL" clId="{F45EC2CE-CF99-45E9-8866-168541EC39DC}" dt="2022-08-09T03:07:27.286" v="866" actId="20577"/>
          <ac:spMkLst>
            <pc:docMk/>
            <pc:sldMk cId="3214359078" sldId="271"/>
            <ac:spMk id="6" creationId="{2188782E-44BF-062E-224B-C021A5C826FC}"/>
          </ac:spMkLst>
        </pc:spChg>
        <pc:picChg chg="add del mod">
          <ac:chgData name="김소희" userId="292a1162-0793-4577-a94d-2dae0dfa5995" providerId="ADAL" clId="{F45EC2CE-CF99-45E9-8866-168541EC39DC}" dt="2022-08-09T04:48:32.167" v="2784" actId="21"/>
          <ac:picMkLst>
            <pc:docMk/>
            <pc:sldMk cId="3214359078" sldId="271"/>
            <ac:picMk id="8" creationId="{1AAC69FE-E29A-76F0-0E2C-FA37B420822F}"/>
          </ac:picMkLst>
        </pc:picChg>
        <pc:picChg chg="del mod">
          <ac:chgData name="김소희" userId="292a1162-0793-4577-a94d-2dae0dfa5995" providerId="ADAL" clId="{F45EC2CE-CF99-45E9-8866-168541EC39DC}" dt="2022-08-09T04:50:53.392" v="2801" actId="21"/>
          <ac:picMkLst>
            <pc:docMk/>
            <pc:sldMk cId="3214359078" sldId="271"/>
            <ac:picMk id="1026" creationId="{082B6978-1040-2636-ECB5-72C25D649201}"/>
          </ac:picMkLst>
        </pc:picChg>
      </pc:sldChg>
      <pc:sldChg chg="addSp delSp modSp add mod ord modNotesTx">
        <pc:chgData name="김소희" userId="292a1162-0793-4577-a94d-2dae0dfa5995" providerId="ADAL" clId="{F45EC2CE-CF99-45E9-8866-168541EC39DC}" dt="2022-08-09T05:05:57.464" v="3095" actId="478"/>
        <pc:sldMkLst>
          <pc:docMk/>
          <pc:sldMk cId="4241466541" sldId="272"/>
        </pc:sldMkLst>
        <pc:spChg chg="del">
          <ac:chgData name="김소희" userId="292a1162-0793-4577-a94d-2dae0dfa5995" providerId="ADAL" clId="{F45EC2CE-CF99-45E9-8866-168541EC39DC}" dt="2022-08-09T03:17:58.838" v="1066" actId="478"/>
          <ac:spMkLst>
            <pc:docMk/>
            <pc:sldMk cId="4241466541" sldId="272"/>
            <ac:spMk id="2" creationId="{5C386871-B092-6B43-A8DA-B84A6CCCC7F5}"/>
          </ac:spMkLst>
        </pc:spChg>
        <pc:spChg chg="add del mod">
          <ac:chgData name="김소희" userId="292a1162-0793-4577-a94d-2dae0dfa5995" providerId="ADAL" clId="{F45EC2CE-CF99-45E9-8866-168541EC39DC}" dt="2022-08-09T03:18:01.571" v="1068" actId="478"/>
          <ac:spMkLst>
            <pc:docMk/>
            <pc:sldMk cId="4241466541" sldId="272"/>
            <ac:spMk id="4" creationId="{B43DBDB6-0D3D-E8C9-581E-414970466438}"/>
          </ac:spMkLst>
        </pc:spChg>
        <pc:spChg chg="del mod">
          <ac:chgData name="김소희" userId="292a1162-0793-4577-a94d-2dae0dfa5995" providerId="ADAL" clId="{F45EC2CE-CF99-45E9-8866-168541EC39DC}" dt="2022-08-09T03:12:38.886" v="984" actId="478"/>
          <ac:spMkLst>
            <pc:docMk/>
            <pc:sldMk cId="4241466541" sldId="272"/>
            <ac:spMk id="6" creationId="{2188782E-44BF-062E-224B-C021A5C826FC}"/>
          </ac:spMkLst>
        </pc:spChg>
        <pc:spChg chg="add mod">
          <ac:chgData name="김소희" userId="292a1162-0793-4577-a94d-2dae0dfa5995" providerId="ADAL" clId="{F45EC2CE-CF99-45E9-8866-168541EC39DC}" dt="2022-08-09T05:05:34.577" v="3094" actId="207"/>
          <ac:spMkLst>
            <pc:docMk/>
            <pc:sldMk cId="4241466541" sldId="272"/>
            <ac:spMk id="8" creationId="{5CF71ACE-26EE-ABE9-8FA8-2733A72AAF78}"/>
          </ac:spMkLst>
        </pc:spChg>
        <pc:spChg chg="del">
          <ac:chgData name="김소희" userId="292a1162-0793-4577-a94d-2dae0dfa5995" providerId="ADAL" clId="{F45EC2CE-CF99-45E9-8866-168541EC39DC}" dt="2022-08-09T05:05:57.464" v="3095" actId="478"/>
          <ac:spMkLst>
            <pc:docMk/>
            <pc:sldMk cId="4241466541" sldId="272"/>
            <ac:spMk id="9" creationId="{4E262F7D-1CD2-9678-413C-EB257F68A044}"/>
          </ac:spMkLst>
        </pc:spChg>
        <pc:spChg chg="add mod">
          <ac:chgData name="김소희" userId="292a1162-0793-4577-a94d-2dae0dfa5995" providerId="ADAL" clId="{F45EC2CE-CF99-45E9-8866-168541EC39DC}" dt="2022-08-09T03:17:59.043" v="1067"/>
          <ac:spMkLst>
            <pc:docMk/>
            <pc:sldMk cId="4241466541" sldId="272"/>
            <ac:spMk id="11" creationId="{5A4BBBBE-7744-B61B-DD3B-0D5D4E48B059}"/>
          </ac:spMkLst>
        </pc:spChg>
        <pc:spChg chg="mod">
          <ac:chgData name="김소희" userId="292a1162-0793-4577-a94d-2dae0dfa5995" providerId="ADAL" clId="{F45EC2CE-CF99-45E9-8866-168541EC39DC}" dt="2022-08-09T05:01:21.101" v="3033" actId="1076"/>
          <ac:spMkLst>
            <pc:docMk/>
            <pc:sldMk cId="4241466541" sldId="272"/>
            <ac:spMk id="13" creationId="{174246C5-3CB0-4EE1-338B-F486C3F74F8D}"/>
          </ac:spMkLst>
        </pc:spChg>
        <pc:spChg chg="add mod">
          <ac:chgData name="김소희" userId="292a1162-0793-4577-a94d-2dae0dfa5995" providerId="ADAL" clId="{F45EC2CE-CF99-45E9-8866-168541EC39DC}" dt="2022-08-09T04:54:18.530" v="2843" actId="1076"/>
          <ac:spMkLst>
            <pc:docMk/>
            <pc:sldMk cId="4241466541" sldId="272"/>
            <ac:spMk id="14" creationId="{C52B83CD-CB37-BDBD-DC15-4A01D0A06A65}"/>
          </ac:spMkLst>
        </pc:spChg>
        <pc:spChg chg="add mod">
          <ac:chgData name="김소희" userId="292a1162-0793-4577-a94d-2dae0dfa5995" providerId="ADAL" clId="{F45EC2CE-CF99-45E9-8866-168541EC39DC}" dt="2022-08-09T04:47:25.491" v="2783" actId="20577"/>
          <ac:spMkLst>
            <pc:docMk/>
            <pc:sldMk cId="4241466541" sldId="272"/>
            <ac:spMk id="17" creationId="{3BDD31EC-FD6A-8D81-81A7-42F993C3E257}"/>
          </ac:spMkLst>
        </pc:spChg>
        <pc:picChg chg="add del mod">
          <ac:chgData name="김소희" userId="292a1162-0793-4577-a94d-2dae0dfa5995" providerId="ADAL" clId="{F45EC2CE-CF99-45E9-8866-168541EC39DC}" dt="2022-08-09T03:22:47.486" v="1215" actId="21"/>
          <ac:picMkLst>
            <pc:docMk/>
            <pc:sldMk cId="4241466541" sldId="272"/>
            <ac:picMk id="7" creationId="{EDEAFDD0-3642-8217-BB00-3FD376EE3E6A}"/>
          </ac:picMkLst>
        </pc:picChg>
        <pc:picChg chg="add del mod">
          <ac:chgData name="김소희" userId="292a1162-0793-4577-a94d-2dae0dfa5995" providerId="ADAL" clId="{F45EC2CE-CF99-45E9-8866-168541EC39DC}" dt="2022-08-09T03:50:14.725" v="2140" actId="21"/>
          <ac:picMkLst>
            <pc:docMk/>
            <pc:sldMk cId="4241466541" sldId="272"/>
            <ac:picMk id="15" creationId="{1B780558-70F5-78AB-3066-E83A70641C95}"/>
          </ac:picMkLst>
        </pc:picChg>
        <pc:picChg chg="del">
          <ac:chgData name="김소희" userId="292a1162-0793-4577-a94d-2dae0dfa5995" providerId="ADAL" clId="{F45EC2CE-CF99-45E9-8866-168541EC39DC}" dt="2022-08-09T02:58:53.543" v="656" actId="478"/>
          <ac:picMkLst>
            <pc:docMk/>
            <pc:sldMk cId="4241466541" sldId="272"/>
            <ac:picMk id="1028" creationId="{A9AA87AE-A9AE-1C19-5D95-962B5D2EADC5}"/>
          </ac:picMkLst>
        </pc:picChg>
        <pc:picChg chg="add mod">
          <ac:chgData name="김소희" userId="292a1162-0793-4577-a94d-2dae0dfa5995" providerId="ADAL" clId="{F45EC2CE-CF99-45E9-8866-168541EC39DC}" dt="2022-08-09T05:01:28.651" v="3036" actId="1076"/>
          <ac:picMkLst>
            <pc:docMk/>
            <pc:sldMk cId="4241466541" sldId="272"/>
            <ac:picMk id="2050" creationId="{F670A9C2-C26D-DF35-DA3B-8F2036EEB38B}"/>
          </ac:picMkLst>
        </pc:picChg>
      </pc:sldChg>
      <pc:sldChg chg="modSp add mod">
        <pc:chgData name="김소희" userId="292a1162-0793-4577-a94d-2dae0dfa5995" providerId="ADAL" clId="{F45EC2CE-CF99-45E9-8866-168541EC39DC}" dt="2022-08-09T10:59:59.051" v="4638" actId="207"/>
        <pc:sldMkLst>
          <pc:docMk/>
          <pc:sldMk cId="3227677691" sldId="273"/>
        </pc:sldMkLst>
        <pc:spChg chg="mod">
          <ac:chgData name="김소희" userId="292a1162-0793-4577-a94d-2dae0dfa5995" providerId="ADAL" clId="{F45EC2CE-CF99-45E9-8866-168541EC39DC}" dt="2022-08-09T10:59:59.051" v="4638" actId="207"/>
          <ac:spMkLst>
            <pc:docMk/>
            <pc:sldMk cId="3227677691" sldId="273"/>
            <ac:spMk id="6" creationId="{2188782E-44BF-062E-224B-C021A5C826FC}"/>
          </ac:spMkLst>
        </pc:spChg>
        <pc:spChg chg="mod">
          <ac:chgData name="김소희" userId="292a1162-0793-4577-a94d-2dae0dfa5995" providerId="ADAL" clId="{F45EC2CE-CF99-45E9-8866-168541EC39DC}" dt="2022-08-09T06:37:01.125" v="4328" actId="1036"/>
          <ac:spMkLst>
            <pc:docMk/>
            <pc:sldMk cId="3227677691" sldId="273"/>
            <ac:spMk id="15" creationId="{6DC795D6-09CE-978F-EC2A-5C9177EF5518}"/>
          </ac:spMkLst>
        </pc:spChg>
        <pc:picChg chg="mod">
          <ac:chgData name="김소희" userId="292a1162-0793-4577-a94d-2dae0dfa5995" providerId="ADAL" clId="{F45EC2CE-CF99-45E9-8866-168541EC39DC}" dt="2022-08-09T10:49:30.513" v="4452" actId="1076"/>
          <ac:picMkLst>
            <pc:docMk/>
            <pc:sldMk cId="3227677691" sldId="273"/>
            <ac:picMk id="17" creationId="{664990BE-BE18-F3E0-E881-4B144DE1D668}"/>
          </ac:picMkLst>
        </pc:picChg>
      </pc:sldChg>
      <pc:sldChg chg="delSp modSp add mod ord">
        <pc:chgData name="김소희" userId="292a1162-0793-4577-a94d-2dae0dfa5995" providerId="ADAL" clId="{F45EC2CE-CF99-45E9-8866-168541EC39DC}" dt="2022-08-09T10:44:49.649" v="4408" actId="2085"/>
        <pc:sldMkLst>
          <pc:docMk/>
          <pc:sldMk cId="1982670525" sldId="274"/>
        </pc:sldMkLst>
        <pc:spChg chg="mod">
          <ac:chgData name="김소희" userId="292a1162-0793-4577-a94d-2dae0dfa5995" providerId="ADAL" clId="{F45EC2CE-CF99-45E9-8866-168541EC39DC}" dt="2022-08-09T10:44:49.649" v="4408" actId="2085"/>
          <ac:spMkLst>
            <pc:docMk/>
            <pc:sldMk cId="1982670525" sldId="274"/>
            <ac:spMk id="2" creationId="{D42C8D01-1348-904F-A28E-FB1F05F50B66}"/>
          </ac:spMkLst>
        </pc:spChg>
        <pc:spChg chg="del">
          <ac:chgData name="김소희" userId="292a1162-0793-4577-a94d-2dae0dfa5995" providerId="ADAL" clId="{F45EC2CE-CF99-45E9-8866-168541EC39DC}" dt="2022-08-09T10:42:11.603" v="4405" actId="478"/>
          <ac:spMkLst>
            <pc:docMk/>
            <pc:sldMk cId="1982670525" sldId="274"/>
            <ac:spMk id="5" creationId="{433B89A1-AC33-8D2C-470E-70698F2016E8}"/>
          </ac:spMkLst>
        </pc:spChg>
      </pc:sldChg>
      <pc:sldChg chg="addSp delSp modSp add mod modNotesTx">
        <pc:chgData name="김소희" userId="292a1162-0793-4577-a94d-2dae0dfa5995" providerId="ADAL" clId="{F45EC2CE-CF99-45E9-8866-168541EC39DC}" dt="2022-08-09T11:32:08.412" v="5218" actId="478"/>
        <pc:sldMkLst>
          <pc:docMk/>
          <pc:sldMk cId="1943221426" sldId="275"/>
        </pc:sldMkLst>
        <pc:spChg chg="mod">
          <ac:chgData name="김소희" userId="292a1162-0793-4577-a94d-2dae0dfa5995" providerId="ADAL" clId="{F45EC2CE-CF99-45E9-8866-168541EC39DC}" dt="2022-08-09T11:09:52.272" v="4748" actId="12"/>
          <ac:spMkLst>
            <pc:docMk/>
            <pc:sldMk cId="1943221426" sldId="275"/>
            <ac:spMk id="2" creationId="{5C386871-B092-6B43-A8DA-B84A6CCCC7F5}"/>
          </ac:spMkLst>
        </pc:spChg>
        <pc:spChg chg="mod">
          <ac:chgData name="김소희" userId="292a1162-0793-4577-a94d-2dae0dfa5995" providerId="ADAL" clId="{F45EC2CE-CF99-45E9-8866-168541EC39DC}" dt="2022-08-09T11:28:40.278" v="5101" actId="113"/>
          <ac:spMkLst>
            <pc:docMk/>
            <pc:sldMk cId="1943221426" sldId="275"/>
            <ac:spMk id="3" creationId="{EFA423EC-2F01-8631-98EC-A26456E7230E}"/>
          </ac:spMkLst>
        </pc:spChg>
        <pc:spChg chg="del">
          <ac:chgData name="김소희" userId="292a1162-0793-4577-a94d-2dae0dfa5995" providerId="ADAL" clId="{F45EC2CE-CF99-45E9-8866-168541EC39DC}" dt="2022-08-09T11:07:47.487" v="4708" actId="478"/>
          <ac:spMkLst>
            <pc:docMk/>
            <pc:sldMk cId="1943221426" sldId="275"/>
            <ac:spMk id="4" creationId="{41685C90-F22D-B03A-FA5D-9DEF53D3E82B}"/>
          </ac:spMkLst>
        </pc:spChg>
        <pc:spChg chg="del">
          <ac:chgData name="김소희" userId="292a1162-0793-4577-a94d-2dae0dfa5995" providerId="ADAL" clId="{F45EC2CE-CF99-45E9-8866-168541EC39DC}" dt="2022-08-09T11:32:08.412" v="5218" actId="478"/>
          <ac:spMkLst>
            <pc:docMk/>
            <pc:sldMk cId="1943221426" sldId="275"/>
            <ac:spMk id="6" creationId="{B99792B2-F317-960A-4233-8DA1E230228E}"/>
          </ac:spMkLst>
        </pc:spChg>
        <pc:spChg chg="del">
          <ac:chgData name="김소희" userId="292a1162-0793-4577-a94d-2dae0dfa5995" providerId="ADAL" clId="{F45EC2CE-CF99-45E9-8866-168541EC39DC}" dt="2022-08-09T11:07:45.729" v="4706" actId="478"/>
          <ac:spMkLst>
            <pc:docMk/>
            <pc:sldMk cId="1943221426" sldId="275"/>
            <ac:spMk id="8" creationId="{3BFAAFC2-C393-1318-55F1-1652740E1E26}"/>
          </ac:spMkLst>
        </pc:spChg>
        <pc:spChg chg="mod">
          <ac:chgData name="김소희" userId="292a1162-0793-4577-a94d-2dae0dfa5995" providerId="ADAL" clId="{F45EC2CE-CF99-45E9-8866-168541EC39DC}" dt="2022-08-09T11:10:03.565" v="4753"/>
          <ac:spMkLst>
            <pc:docMk/>
            <pc:sldMk cId="1943221426" sldId="275"/>
            <ac:spMk id="9" creationId="{4E262F7D-1CD2-9678-413C-EB257F68A044}"/>
          </ac:spMkLst>
        </pc:spChg>
        <pc:spChg chg="del">
          <ac:chgData name="김소희" userId="292a1162-0793-4577-a94d-2dae0dfa5995" providerId="ADAL" clId="{F45EC2CE-CF99-45E9-8866-168541EC39DC}" dt="2022-08-09T11:07:45.009" v="4705" actId="478"/>
          <ac:spMkLst>
            <pc:docMk/>
            <pc:sldMk cId="1943221426" sldId="275"/>
            <ac:spMk id="10" creationId="{A44840FD-B047-3415-E615-E7D9E5EF6035}"/>
          </ac:spMkLst>
        </pc:spChg>
        <pc:spChg chg="del">
          <ac:chgData name="김소희" userId="292a1162-0793-4577-a94d-2dae0dfa5995" providerId="ADAL" clId="{F45EC2CE-CF99-45E9-8866-168541EC39DC}" dt="2022-08-09T11:07:43.420" v="4704" actId="478"/>
          <ac:spMkLst>
            <pc:docMk/>
            <pc:sldMk cId="1943221426" sldId="275"/>
            <ac:spMk id="11" creationId="{E4C6515E-6A1B-DBC3-BE77-9018F93233BD}"/>
          </ac:spMkLst>
        </pc:spChg>
        <pc:spChg chg="del">
          <ac:chgData name="김소희" userId="292a1162-0793-4577-a94d-2dae0dfa5995" providerId="ADAL" clId="{F45EC2CE-CF99-45E9-8866-168541EC39DC}" dt="2022-08-09T11:07:52.237" v="4710" actId="478"/>
          <ac:spMkLst>
            <pc:docMk/>
            <pc:sldMk cId="1943221426" sldId="275"/>
            <ac:spMk id="13" creationId="{C7513676-53F3-8648-25FB-CFE608495A87}"/>
          </ac:spMkLst>
        </pc:spChg>
        <pc:spChg chg="del">
          <ac:chgData name="김소희" userId="292a1162-0793-4577-a94d-2dae0dfa5995" providerId="ADAL" clId="{F45EC2CE-CF99-45E9-8866-168541EC39DC}" dt="2022-08-09T11:07:46.882" v="4707" actId="478"/>
          <ac:spMkLst>
            <pc:docMk/>
            <pc:sldMk cId="1943221426" sldId="275"/>
            <ac:spMk id="14" creationId="{E89E35C5-CDC5-E213-E030-34717EFA3209}"/>
          </ac:spMkLst>
        </pc:spChg>
        <pc:spChg chg="add mod">
          <ac:chgData name="김소희" userId="292a1162-0793-4577-a94d-2dae0dfa5995" providerId="ADAL" clId="{F45EC2CE-CF99-45E9-8866-168541EC39DC}" dt="2022-08-09T11:28:32.640" v="5099" actId="1076"/>
          <ac:spMkLst>
            <pc:docMk/>
            <pc:sldMk cId="1943221426" sldId="275"/>
            <ac:spMk id="18" creationId="{B367906A-E4E0-1C21-14F8-7BCEE08E9D42}"/>
          </ac:spMkLst>
        </pc:spChg>
        <pc:spChg chg="add mod">
          <ac:chgData name="김소희" userId="292a1162-0793-4577-a94d-2dae0dfa5995" providerId="ADAL" clId="{F45EC2CE-CF99-45E9-8866-168541EC39DC}" dt="2022-08-09T11:28:32.640" v="5099" actId="1076"/>
          <ac:spMkLst>
            <pc:docMk/>
            <pc:sldMk cId="1943221426" sldId="275"/>
            <ac:spMk id="19" creationId="{4E6019D4-A5B3-4D95-A242-D498B21A9D35}"/>
          </ac:spMkLst>
        </pc:spChg>
        <pc:spChg chg="add mod">
          <ac:chgData name="김소희" userId="292a1162-0793-4577-a94d-2dae0dfa5995" providerId="ADAL" clId="{F45EC2CE-CF99-45E9-8866-168541EC39DC}" dt="2022-08-09T11:29:29.599" v="5109" actId="255"/>
          <ac:spMkLst>
            <pc:docMk/>
            <pc:sldMk cId="1943221426" sldId="275"/>
            <ac:spMk id="21" creationId="{33339B1C-BC5F-014F-0FF7-2F9981E6B0F8}"/>
          </ac:spMkLst>
        </pc:spChg>
        <pc:spChg chg="add mod">
          <ac:chgData name="김소희" userId="292a1162-0793-4577-a94d-2dae0dfa5995" providerId="ADAL" clId="{F45EC2CE-CF99-45E9-8866-168541EC39DC}" dt="2022-08-09T11:30:52.388" v="5184" actId="1076"/>
          <ac:spMkLst>
            <pc:docMk/>
            <pc:sldMk cId="1943221426" sldId="275"/>
            <ac:spMk id="24" creationId="{EDE8BFED-A8B2-92D0-E4D9-F1981811ABD9}"/>
          </ac:spMkLst>
        </pc:spChg>
        <pc:picChg chg="del">
          <ac:chgData name="김소희" userId="292a1162-0793-4577-a94d-2dae0dfa5995" providerId="ADAL" clId="{F45EC2CE-CF99-45E9-8866-168541EC39DC}" dt="2022-08-09T11:07:42.156" v="4703" actId="478"/>
          <ac:picMkLst>
            <pc:docMk/>
            <pc:sldMk cId="1943221426" sldId="275"/>
            <ac:picMk id="7" creationId="{66570E45-0B89-3E19-4B27-7F32E857FC02}"/>
          </ac:picMkLst>
        </pc:picChg>
        <pc:picChg chg="add mod">
          <ac:chgData name="김소희" userId="292a1162-0793-4577-a94d-2dae0dfa5995" providerId="ADAL" clId="{F45EC2CE-CF99-45E9-8866-168541EC39DC}" dt="2022-08-09T11:28:35.761" v="5100" actId="1076"/>
          <ac:picMkLst>
            <pc:docMk/>
            <pc:sldMk cId="1943221426" sldId="275"/>
            <ac:picMk id="12" creationId="{3ADD9BA5-F3AA-DE44-F9E3-F75E3117CB8F}"/>
          </ac:picMkLst>
        </pc:picChg>
        <pc:picChg chg="del">
          <ac:chgData name="김소희" userId="292a1162-0793-4577-a94d-2dae0dfa5995" providerId="ADAL" clId="{F45EC2CE-CF99-45E9-8866-168541EC39DC}" dt="2022-08-09T11:10:04.965" v="4754" actId="478"/>
          <ac:picMkLst>
            <pc:docMk/>
            <pc:sldMk cId="1943221426" sldId="275"/>
            <ac:picMk id="16" creationId="{61ED6A02-5182-78B8-E205-3BC9442BDECF}"/>
          </ac:picMkLst>
        </pc:picChg>
        <pc:picChg chg="add mod">
          <ac:chgData name="김소희" userId="292a1162-0793-4577-a94d-2dae0dfa5995" providerId="ADAL" clId="{F45EC2CE-CF99-45E9-8866-168541EC39DC}" dt="2022-08-09T11:32:01.966" v="5217" actId="1076"/>
          <ac:picMkLst>
            <pc:docMk/>
            <pc:sldMk cId="1943221426" sldId="275"/>
            <ac:picMk id="17" creationId="{7FB04003-952D-F8DD-E034-1F980A53FE65}"/>
          </ac:picMkLst>
        </pc:picChg>
        <pc:picChg chg="add mod">
          <ac:chgData name="김소희" userId="292a1162-0793-4577-a94d-2dae0dfa5995" providerId="ADAL" clId="{F45EC2CE-CF99-45E9-8866-168541EC39DC}" dt="2022-08-09T11:30:15.143" v="5115" actId="1076"/>
          <ac:picMkLst>
            <pc:docMk/>
            <pc:sldMk cId="1943221426" sldId="275"/>
            <ac:picMk id="23" creationId="{A59EE034-801F-DAFB-BE47-D685E445084E}"/>
          </ac:picMkLst>
        </pc:picChg>
      </pc:sldChg>
      <pc:sldMasterChg chg="modSldLayout">
        <pc:chgData name="김소희" userId="292a1162-0793-4577-a94d-2dae0dfa5995" providerId="ADAL" clId="{F45EC2CE-CF99-45E9-8866-168541EC39DC}" dt="2022-08-09T11:31:00.841" v="5186" actId="20577"/>
        <pc:sldMasterMkLst>
          <pc:docMk/>
          <pc:sldMasterMk cId="3910064173" sldId="2147483648"/>
        </pc:sldMasterMkLst>
        <pc:sldLayoutChg chg="modSp mod">
          <pc:chgData name="김소희" userId="292a1162-0793-4577-a94d-2dae0dfa5995" providerId="ADAL" clId="{F45EC2CE-CF99-45E9-8866-168541EC39DC}" dt="2022-08-09T11:31:00.841" v="5186" actId="20577"/>
          <pc:sldLayoutMkLst>
            <pc:docMk/>
            <pc:sldMasterMk cId="3910064173" sldId="2147483648"/>
            <pc:sldLayoutMk cId="2993821319" sldId="2147483650"/>
          </pc:sldLayoutMkLst>
          <pc:spChg chg="mod">
            <ac:chgData name="김소희" userId="292a1162-0793-4577-a94d-2dae0dfa5995" providerId="ADAL" clId="{F45EC2CE-CF99-45E9-8866-168541EC39DC}" dt="2022-08-09T11:31:00.841" v="5186"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56FB9BA8-8618-469E-B881-B7E5EAC1530C}"/>
    <pc:docChg chg="undo custSel addSld modSld sldOrd modMainMaster">
      <pc:chgData name="김소희" userId="292a1162-0793-4577-a94d-2dae0dfa5995" providerId="ADAL" clId="{56FB9BA8-8618-469E-B881-B7E5EAC1530C}" dt="2022-07-19T05:43:20.955" v="15316" actId="20577"/>
      <pc:docMkLst>
        <pc:docMk/>
      </pc:docMkLst>
      <pc:sldChg chg="modSp mod">
        <pc:chgData name="김소희" userId="292a1162-0793-4577-a94d-2dae0dfa5995" providerId="ADAL" clId="{56FB9BA8-8618-469E-B881-B7E5EAC1530C}" dt="2022-07-16T16:55:23.235" v="6641" actId="113"/>
        <pc:sldMkLst>
          <pc:docMk/>
          <pc:sldMk cId="158654813" sldId="256"/>
        </pc:sldMkLst>
        <pc:spChg chg="mod">
          <ac:chgData name="김소희" userId="292a1162-0793-4577-a94d-2dae0dfa5995" providerId="ADAL" clId="{56FB9BA8-8618-469E-B881-B7E5EAC1530C}" dt="2022-07-16T16:55:23.235" v="6641" actId="113"/>
          <ac:spMkLst>
            <pc:docMk/>
            <pc:sldMk cId="158654813" sldId="256"/>
            <ac:spMk id="2" creationId="{D42C8D01-1348-904F-A28E-FB1F05F50B66}"/>
          </ac:spMkLst>
        </pc:spChg>
      </pc:sldChg>
      <pc:sldChg chg="addSp delSp modSp mod modNotesTx">
        <pc:chgData name="김소희" userId="292a1162-0793-4577-a94d-2dae0dfa5995" providerId="ADAL" clId="{56FB9BA8-8618-469E-B881-B7E5EAC1530C}" dt="2022-07-17T12:27:12.652" v="7259" actId="20577"/>
        <pc:sldMkLst>
          <pc:docMk/>
          <pc:sldMk cId="1064256564" sldId="257"/>
        </pc:sldMkLst>
        <pc:spChg chg="add mod">
          <ac:chgData name="김소희" userId="292a1162-0793-4577-a94d-2dae0dfa5995" providerId="ADAL" clId="{56FB9BA8-8618-469E-B881-B7E5EAC1530C}" dt="2022-07-16T08:31:39.259" v="1367" actId="207"/>
          <ac:spMkLst>
            <pc:docMk/>
            <pc:sldMk cId="1064256564" sldId="257"/>
            <ac:spMk id="4" creationId="{23D46D21-7D87-A5C5-3A16-F43F451EE6D6}"/>
          </ac:spMkLst>
        </pc:spChg>
        <pc:spChg chg="mod">
          <ac:chgData name="김소희" userId="292a1162-0793-4577-a94d-2dae0dfa5995" providerId="ADAL" clId="{56FB9BA8-8618-469E-B881-B7E5EAC1530C}" dt="2022-07-17T12:27:12.652" v="7259" actId="20577"/>
          <ac:spMkLst>
            <pc:docMk/>
            <pc:sldMk cId="1064256564" sldId="257"/>
            <ac:spMk id="6" creationId="{2188782E-44BF-062E-224B-C021A5C826FC}"/>
          </ac:spMkLst>
        </pc:spChg>
        <pc:spChg chg="del mod">
          <ac:chgData name="김소희" userId="292a1162-0793-4577-a94d-2dae0dfa5995" providerId="ADAL" clId="{56FB9BA8-8618-469E-B881-B7E5EAC1530C}" dt="2022-07-16T08:26:10.230" v="1075" actId="478"/>
          <ac:spMkLst>
            <pc:docMk/>
            <pc:sldMk cId="1064256564" sldId="257"/>
            <ac:spMk id="8" creationId="{91C6AC31-B2E0-521A-F2DE-468A37F39761}"/>
          </ac:spMkLst>
        </pc:spChg>
        <pc:spChg chg="add del mod">
          <ac:chgData name="김소희" userId="292a1162-0793-4577-a94d-2dae0dfa5995" providerId="ADAL" clId="{56FB9BA8-8618-469E-B881-B7E5EAC1530C}" dt="2022-07-16T08:30:37.383" v="1361" actId="478"/>
          <ac:spMkLst>
            <pc:docMk/>
            <pc:sldMk cId="1064256564" sldId="257"/>
            <ac:spMk id="10" creationId="{0BC09C1D-47E9-8980-4D0D-1F639EC5333B}"/>
          </ac:spMkLst>
        </pc:spChg>
        <pc:spChg chg="add mod">
          <ac:chgData name="김소희" userId="292a1162-0793-4577-a94d-2dae0dfa5995" providerId="ADAL" clId="{56FB9BA8-8618-469E-B881-B7E5EAC1530C}" dt="2022-07-16T08:30:28.806" v="1359" actId="14100"/>
          <ac:spMkLst>
            <pc:docMk/>
            <pc:sldMk cId="1064256564" sldId="257"/>
            <ac:spMk id="13" creationId="{174246C5-3CB0-4EE1-338B-F486C3F74F8D}"/>
          </ac:spMkLst>
        </pc:spChg>
        <pc:picChg chg="del mod">
          <ac:chgData name="김소희" userId="292a1162-0793-4577-a94d-2dae0dfa5995" providerId="ADAL" clId="{56FB9BA8-8618-469E-B881-B7E5EAC1530C}" dt="2022-07-16T08:26:10.230" v="1075" actId="478"/>
          <ac:picMkLst>
            <pc:docMk/>
            <pc:sldMk cId="1064256564" sldId="257"/>
            <ac:picMk id="12" creationId="{848F1558-F4DC-3F98-DD5D-BEE130F52286}"/>
          </ac:picMkLst>
        </pc:picChg>
        <pc:picChg chg="add mod">
          <ac:chgData name="김소희" userId="292a1162-0793-4577-a94d-2dae0dfa5995" providerId="ADAL" clId="{56FB9BA8-8618-469E-B881-B7E5EAC1530C}" dt="2022-07-16T08:28:53.073" v="1274" actId="1076"/>
          <ac:picMkLst>
            <pc:docMk/>
            <pc:sldMk cId="1064256564" sldId="257"/>
            <ac:picMk id="1026" creationId="{082B6978-1040-2636-ECB5-72C25D649201}"/>
          </ac:picMkLst>
        </pc:picChg>
      </pc:sldChg>
      <pc:sldChg chg="addSp delSp modSp add mod modNotesTx">
        <pc:chgData name="김소희" userId="292a1162-0793-4577-a94d-2dae0dfa5995" providerId="ADAL" clId="{56FB9BA8-8618-469E-B881-B7E5EAC1530C}" dt="2022-07-16T09:04:12.262" v="1882" actId="20577"/>
        <pc:sldMkLst>
          <pc:docMk/>
          <pc:sldMk cId="2351987689" sldId="258"/>
        </pc:sldMkLst>
        <pc:spChg chg="mod">
          <ac:chgData name="김소희" userId="292a1162-0793-4577-a94d-2dae0dfa5995" providerId="ADAL" clId="{56FB9BA8-8618-469E-B881-B7E5EAC1530C}" dt="2022-07-16T08:30:49.384" v="1364" actId="14100"/>
          <ac:spMkLst>
            <pc:docMk/>
            <pc:sldMk cId="2351987689" sldId="258"/>
            <ac:spMk id="6" creationId="{2188782E-44BF-062E-224B-C021A5C826FC}"/>
          </ac:spMkLst>
        </pc:spChg>
        <pc:spChg chg="del">
          <ac:chgData name="김소희" userId="292a1162-0793-4577-a94d-2dae0dfa5995" providerId="ADAL" clId="{56FB9BA8-8618-469E-B881-B7E5EAC1530C}" dt="2022-07-16T08:20:29.194" v="731" actId="478"/>
          <ac:spMkLst>
            <pc:docMk/>
            <pc:sldMk cId="2351987689" sldId="258"/>
            <ac:spMk id="8" creationId="{91C6AC31-B2E0-521A-F2DE-468A37F39761}"/>
          </ac:spMkLst>
        </pc:spChg>
        <pc:spChg chg="del mod">
          <ac:chgData name="김소희" userId="292a1162-0793-4577-a94d-2dae0dfa5995" providerId="ADAL" clId="{56FB9BA8-8618-469E-B881-B7E5EAC1530C}" dt="2022-07-16T08:22:50.756" v="865" actId="478"/>
          <ac:spMkLst>
            <pc:docMk/>
            <pc:sldMk cId="2351987689" sldId="258"/>
            <ac:spMk id="10" creationId="{0BC09C1D-47E9-8980-4D0D-1F639EC5333B}"/>
          </ac:spMkLst>
        </pc:spChg>
        <pc:spChg chg="add mod">
          <ac:chgData name="김소희" userId="292a1162-0793-4577-a94d-2dae0dfa5995" providerId="ADAL" clId="{56FB9BA8-8618-469E-B881-B7E5EAC1530C}" dt="2022-07-16T08:26:03.472" v="1074" actId="12"/>
          <ac:spMkLst>
            <pc:docMk/>
            <pc:sldMk cId="2351987689" sldId="258"/>
            <ac:spMk id="11" creationId="{5481EF30-FFA6-F378-2E64-2114E0FFA5EF}"/>
          </ac:spMkLst>
        </pc:spChg>
        <pc:spChg chg="add mod">
          <ac:chgData name="김소희" userId="292a1162-0793-4577-a94d-2dae0dfa5995" providerId="ADAL" clId="{56FB9BA8-8618-469E-B881-B7E5EAC1530C}" dt="2022-07-16T08:50:44.709" v="1638" actId="12"/>
          <ac:spMkLst>
            <pc:docMk/>
            <pc:sldMk cId="2351987689" sldId="258"/>
            <ac:spMk id="13" creationId="{05BC5614-7DFD-FAE5-2BEB-AF2F6A47D423}"/>
          </ac:spMkLst>
        </pc:spChg>
        <pc:picChg chg="del">
          <ac:chgData name="김소희" userId="292a1162-0793-4577-a94d-2dae0dfa5995" providerId="ADAL" clId="{56FB9BA8-8618-469E-B881-B7E5EAC1530C}" dt="2022-07-16T08:20:28.095" v="730" actId="478"/>
          <ac:picMkLst>
            <pc:docMk/>
            <pc:sldMk cId="2351987689" sldId="258"/>
            <ac:picMk id="12" creationId="{848F1558-F4DC-3F98-DD5D-BEE130F52286}"/>
          </ac:picMkLst>
        </pc:picChg>
        <pc:picChg chg="add mod">
          <ac:chgData name="김소희" userId="292a1162-0793-4577-a94d-2dae0dfa5995" providerId="ADAL" clId="{56FB9BA8-8618-469E-B881-B7E5EAC1530C}" dt="2022-07-16T08:25:46.015" v="1070"/>
          <ac:picMkLst>
            <pc:docMk/>
            <pc:sldMk cId="2351987689" sldId="258"/>
            <ac:picMk id="14" creationId="{3550B59F-30E4-08DC-0645-D07F8750CACD}"/>
          </ac:picMkLst>
        </pc:picChg>
        <pc:picChg chg="del">
          <ac:chgData name="김소희" userId="292a1162-0793-4577-a94d-2dae0dfa5995" providerId="ADAL" clId="{56FB9BA8-8618-469E-B881-B7E5EAC1530C}" dt="2022-07-16T08:20:27.555" v="729" actId="478"/>
          <ac:picMkLst>
            <pc:docMk/>
            <pc:sldMk cId="2351987689" sldId="258"/>
            <ac:picMk id="1026" creationId="{082B6978-1040-2636-ECB5-72C25D649201}"/>
          </ac:picMkLst>
        </pc:picChg>
      </pc:sldChg>
      <pc:sldChg chg="addSp delSp modSp add mod modNotesTx">
        <pc:chgData name="김소희" userId="292a1162-0793-4577-a94d-2dae0dfa5995" providerId="ADAL" clId="{56FB9BA8-8618-469E-B881-B7E5EAC1530C}" dt="2022-07-16T16:42:24.003" v="6221" actId="1035"/>
        <pc:sldMkLst>
          <pc:docMk/>
          <pc:sldMk cId="2540614236" sldId="259"/>
        </pc:sldMkLst>
        <pc:spChg chg="mod">
          <ac:chgData name="김소희" userId="292a1162-0793-4577-a94d-2dae0dfa5995" providerId="ADAL" clId="{56FB9BA8-8618-469E-B881-B7E5EAC1530C}" dt="2022-07-16T08:31:55.418" v="1382" actId="20577"/>
          <ac:spMkLst>
            <pc:docMk/>
            <pc:sldMk cId="2540614236" sldId="259"/>
            <ac:spMk id="2" creationId="{5C386871-B092-6B43-A8DA-B84A6CCCC7F5}"/>
          </ac:spMkLst>
        </pc:spChg>
        <pc:spChg chg="add mod">
          <ac:chgData name="김소희" userId="292a1162-0793-4577-a94d-2dae0dfa5995" providerId="ADAL" clId="{56FB9BA8-8618-469E-B881-B7E5EAC1530C}" dt="2022-07-16T13:45:59.286" v="4654" actId="164"/>
          <ac:spMkLst>
            <pc:docMk/>
            <pc:sldMk cId="2540614236" sldId="259"/>
            <ac:spMk id="5" creationId="{24DA0997-B92A-747D-4206-9DEFB0356AFD}"/>
          </ac:spMkLst>
        </pc:spChg>
        <pc:spChg chg="mod">
          <ac:chgData name="김소희" userId="292a1162-0793-4577-a94d-2dae0dfa5995" providerId="ADAL" clId="{56FB9BA8-8618-469E-B881-B7E5EAC1530C}" dt="2022-07-16T09:28:09.859" v="2552" actId="12"/>
          <ac:spMkLst>
            <pc:docMk/>
            <pc:sldMk cId="2540614236" sldId="259"/>
            <ac:spMk id="6" creationId="{2188782E-44BF-062E-224B-C021A5C826FC}"/>
          </ac:spMkLst>
        </pc:spChg>
        <pc:spChg chg="add mod">
          <ac:chgData name="김소희" userId="292a1162-0793-4577-a94d-2dae0dfa5995" providerId="ADAL" clId="{56FB9BA8-8618-469E-B881-B7E5EAC1530C}" dt="2022-07-16T13:45:59.286" v="4654" actId="164"/>
          <ac:spMkLst>
            <pc:docMk/>
            <pc:sldMk cId="2540614236" sldId="259"/>
            <ac:spMk id="10" creationId="{B0AB050B-B991-465F-2E16-1A469CA5D388}"/>
          </ac:spMkLst>
        </pc:spChg>
        <pc:spChg chg="mod">
          <ac:chgData name="김소희" userId="292a1162-0793-4577-a94d-2dae0dfa5995" providerId="ADAL" clId="{56FB9BA8-8618-469E-B881-B7E5EAC1530C}" dt="2022-07-16T16:42:21.207" v="6217" actId="1036"/>
          <ac:spMkLst>
            <pc:docMk/>
            <pc:sldMk cId="2540614236" sldId="259"/>
            <ac:spMk id="11" creationId="{5481EF30-FFA6-F378-2E64-2114E0FFA5EF}"/>
          </ac:spMkLst>
        </pc:spChg>
        <pc:spChg chg="add del mod">
          <ac:chgData name="김소희" userId="292a1162-0793-4577-a94d-2dae0dfa5995" providerId="ADAL" clId="{56FB9BA8-8618-469E-B881-B7E5EAC1530C}" dt="2022-07-16T08:52:51.395" v="1675" actId="478"/>
          <ac:spMkLst>
            <pc:docMk/>
            <pc:sldMk cId="2540614236" sldId="259"/>
            <ac:spMk id="12" creationId="{13D2191F-0914-B705-64B1-CAAF1AACD383}"/>
          </ac:spMkLst>
        </pc:spChg>
        <pc:spChg chg="add mod">
          <ac:chgData name="김소희" userId="292a1162-0793-4577-a94d-2dae0dfa5995" providerId="ADAL" clId="{56FB9BA8-8618-469E-B881-B7E5EAC1530C}" dt="2022-07-16T13:45:59.286" v="4654" actId="164"/>
          <ac:spMkLst>
            <pc:docMk/>
            <pc:sldMk cId="2540614236" sldId="259"/>
            <ac:spMk id="12" creationId="{65019E8B-8A3F-C319-1082-C904FCE012C2}"/>
          </ac:spMkLst>
        </pc:spChg>
        <pc:spChg chg="del">
          <ac:chgData name="김소희" userId="292a1162-0793-4577-a94d-2dae0dfa5995" providerId="ADAL" clId="{56FB9BA8-8618-469E-B881-B7E5EAC1530C}" dt="2022-07-16T08:32:37.335" v="1444" actId="478"/>
          <ac:spMkLst>
            <pc:docMk/>
            <pc:sldMk cId="2540614236" sldId="259"/>
            <ac:spMk id="13" creationId="{05BC5614-7DFD-FAE5-2BEB-AF2F6A47D423}"/>
          </ac:spMkLst>
        </pc:spChg>
        <pc:spChg chg="add mod">
          <ac:chgData name="김소희" userId="292a1162-0793-4577-a94d-2dae0dfa5995" providerId="ADAL" clId="{56FB9BA8-8618-469E-B881-B7E5EAC1530C}" dt="2022-07-16T13:45:59.286" v="4654" actId="164"/>
          <ac:spMkLst>
            <pc:docMk/>
            <pc:sldMk cId="2540614236" sldId="259"/>
            <ac:spMk id="13" creationId="{149E48E9-A829-BECD-FC9E-7DA93463AA6E}"/>
          </ac:spMkLst>
        </pc:spChg>
        <pc:spChg chg="add mod">
          <ac:chgData name="김소희" userId="292a1162-0793-4577-a94d-2dae0dfa5995" providerId="ADAL" clId="{56FB9BA8-8618-469E-B881-B7E5EAC1530C}" dt="2022-07-16T09:11:41.309" v="2014" actId="1076"/>
          <ac:spMkLst>
            <pc:docMk/>
            <pc:sldMk cId="2540614236" sldId="259"/>
            <ac:spMk id="14" creationId="{3A2F6365-F069-3566-8C7B-8A2F6BEA5AFB}"/>
          </ac:spMkLst>
        </pc:spChg>
        <pc:spChg chg="add mod">
          <ac:chgData name="김소희" userId="292a1162-0793-4577-a94d-2dae0dfa5995" providerId="ADAL" clId="{56FB9BA8-8618-469E-B881-B7E5EAC1530C}" dt="2022-07-16T13:45:59.286" v="4654" actId="164"/>
          <ac:spMkLst>
            <pc:docMk/>
            <pc:sldMk cId="2540614236" sldId="259"/>
            <ac:spMk id="15" creationId="{B770780B-C5B7-E047-A823-FA8D84EFBCD2}"/>
          </ac:spMkLst>
        </pc:spChg>
        <pc:spChg chg="add del mod">
          <ac:chgData name="김소희" userId="292a1162-0793-4577-a94d-2dae0dfa5995" providerId="ADAL" clId="{56FB9BA8-8618-469E-B881-B7E5EAC1530C}" dt="2022-07-16T09:05:24.174" v="1924" actId="478"/>
          <ac:spMkLst>
            <pc:docMk/>
            <pc:sldMk cId="2540614236" sldId="259"/>
            <ac:spMk id="17" creationId="{243EB416-31B4-D5A6-F31A-5544CB387F6F}"/>
          </ac:spMkLst>
        </pc:spChg>
        <pc:spChg chg="add del mod">
          <ac:chgData name="김소희" userId="292a1162-0793-4577-a94d-2dae0dfa5995" providerId="ADAL" clId="{56FB9BA8-8618-469E-B881-B7E5EAC1530C}" dt="2022-07-16T09:10:11.336" v="2000" actId="478"/>
          <ac:spMkLst>
            <pc:docMk/>
            <pc:sldMk cId="2540614236" sldId="259"/>
            <ac:spMk id="19" creationId="{E94A76AD-6E09-A439-0AEF-86EDCE9E60F2}"/>
          </ac:spMkLst>
        </pc:spChg>
        <pc:grpChg chg="add mod">
          <ac:chgData name="김소희" userId="292a1162-0793-4577-a94d-2dae0dfa5995" providerId="ADAL" clId="{56FB9BA8-8618-469E-B881-B7E5EAC1530C}" dt="2022-07-16T13:45:59.286" v="4654" actId="164"/>
          <ac:grpSpMkLst>
            <pc:docMk/>
            <pc:sldMk cId="2540614236" sldId="259"/>
            <ac:grpSpMk id="3" creationId="{3E8FF027-0355-3747-AFA7-CB35E9A8E7AF}"/>
          </ac:grpSpMkLst>
        </pc:grpChg>
        <pc:picChg chg="add mod">
          <ac:chgData name="김소희" userId="292a1162-0793-4577-a94d-2dae0dfa5995" providerId="ADAL" clId="{56FB9BA8-8618-469E-B881-B7E5EAC1530C}" dt="2022-07-16T13:45:59.286" v="4654" actId="164"/>
          <ac:picMkLst>
            <pc:docMk/>
            <pc:sldMk cId="2540614236" sldId="259"/>
            <ac:picMk id="4" creationId="{DAA39A6E-FD07-BFB0-77C6-D5834F1AA695}"/>
          </ac:picMkLst>
        </pc:picChg>
        <pc:picChg chg="add mod">
          <ac:chgData name="김소희" userId="292a1162-0793-4577-a94d-2dae0dfa5995" providerId="ADAL" clId="{56FB9BA8-8618-469E-B881-B7E5EAC1530C}" dt="2022-07-16T16:42:24.003" v="6221" actId="1035"/>
          <ac:picMkLst>
            <pc:docMk/>
            <pc:sldMk cId="2540614236" sldId="259"/>
            <ac:picMk id="7" creationId="{0935BA8F-CDDC-8772-DE95-5623BAFA5E44}"/>
          </ac:picMkLst>
        </pc:picChg>
        <pc:picChg chg="del">
          <ac:chgData name="김소희" userId="292a1162-0793-4577-a94d-2dae0dfa5995" providerId="ADAL" clId="{56FB9BA8-8618-469E-B881-B7E5EAC1530C}" dt="2022-07-16T08:32:37.800" v="1445" actId="478"/>
          <ac:picMkLst>
            <pc:docMk/>
            <pc:sldMk cId="2540614236" sldId="259"/>
            <ac:picMk id="14" creationId="{3550B59F-30E4-08DC-0645-D07F8750CACD}"/>
          </ac:picMkLst>
        </pc:picChg>
        <pc:cxnChg chg="add mod">
          <ac:chgData name="김소희" userId="292a1162-0793-4577-a94d-2dae0dfa5995" providerId="ADAL" clId="{56FB9BA8-8618-469E-B881-B7E5EAC1530C}" dt="2022-07-16T13:45:59.286" v="4654" actId="164"/>
          <ac:cxnSpMkLst>
            <pc:docMk/>
            <pc:sldMk cId="2540614236" sldId="259"/>
            <ac:cxnSpMk id="8" creationId="{450BE0E2-44E3-0895-C714-B9C57F5B8E25}"/>
          </ac:cxnSpMkLst>
        </pc:cxnChg>
      </pc:sldChg>
      <pc:sldChg chg="addSp delSp modSp add mod modNotesTx">
        <pc:chgData name="김소희" userId="292a1162-0793-4577-a94d-2dae0dfa5995" providerId="ADAL" clId="{56FB9BA8-8618-469E-B881-B7E5EAC1530C}" dt="2022-07-16T09:32:31.477" v="2641" actId="948"/>
        <pc:sldMkLst>
          <pc:docMk/>
          <pc:sldMk cId="2288350488" sldId="260"/>
        </pc:sldMkLst>
        <pc:spChg chg="del mod">
          <ac:chgData name="김소희" userId="292a1162-0793-4577-a94d-2dae0dfa5995" providerId="ADAL" clId="{56FB9BA8-8618-469E-B881-B7E5EAC1530C}" dt="2022-07-16T09:27:56.102" v="2549" actId="478"/>
          <ac:spMkLst>
            <pc:docMk/>
            <pc:sldMk cId="2288350488" sldId="260"/>
            <ac:spMk id="6" creationId="{2188782E-44BF-062E-224B-C021A5C826FC}"/>
          </ac:spMkLst>
        </pc:spChg>
        <pc:spChg chg="add mod">
          <ac:chgData name="김소희" userId="292a1162-0793-4577-a94d-2dae0dfa5995" providerId="ADAL" clId="{56FB9BA8-8618-469E-B881-B7E5EAC1530C}" dt="2022-07-16T09:30:40.702" v="2631" actId="20577"/>
          <ac:spMkLst>
            <pc:docMk/>
            <pc:sldMk cId="2288350488" sldId="260"/>
            <ac:spMk id="7" creationId="{CC716C3F-F2B1-F760-045E-029309F50BD4}"/>
          </ac:spMkLst>
        </pc:spChg>
        <pc:spChg chg="mod">
          <ac:chgData name="김소희" userId="292a1162-0793-4577-a94d-2dae0dfa5995" providerId="ADAL" clId="{56FB9BA8-8618-469E-B881-B7E5EAC1530C}" dt="2022-07-16T09:32:31.477" v="2641" actId="948"/>
          <ac:spMkLst>
            <pc:docMk/>
            <pc:sldMk cId="2288350488" sldId="260"/>
            <ac:spMk id="11" creationId="{5481EF30-FFA6-F378-2E64-2114E0FFA5EF}"/>
          </ac:spMkLst>
        </pc:spChg>
        <pc:picChg chg="del">
          <ac:chgData name="김소희" userId="292a1162-0793-4577-a94d-2dae0dfa5995" providerId="ADAL" clId="{56FB9BA8-8618-469E-B881-B7E5EAC1530C}" dt="2022-07-16T09:25:52.806" v="2452" actId="478"/>
          <ac:picMkLst>
            <pc:docMk/>
            <pc:sldMk cId="2288350488" sldId="260"/>
            <ac:picMk id="4" creationId="{DAA39A6E-FD07-BFB0-77C6-D5834F1AA695}"/>
          </ac:picMkLst>
        </pc:picChg>
      </pc:sldChg>
      <pc:sldChg chg="addSp delSp modSp add mod modNotesTx">
        <pc:chgData name="김소희" userId="292a1162-0793-4577-a94d-2dae0dfa5995" providerId="ADAL" clId="{56FB9BA8-8618-469E-B881-B7E5EAC1530C}" dt="2022-07-16T09:35:58.420" v="2686" actId="1076"/>
        <pc:sldMkLst>
          <pc:docMk/>
          <pc:sldMk cId="676448917" sldId="261"/>
        </pc:sldMkLst>
        <pc:spChg chg="add del mod">
          <ac:chgData name="김소희" userId="292a1162-0793-4577-a94d-2dae0dfa5995" providerId="ADAL" clId="{56FB9BA8-8618-469E-B881-B7E5EAC1530C}" dt="2022-07-16T09:35:38.528" v="2677" actId="478"/>
          <ac:spMkLst>
            <pc:docMk/>
            <pc:sldMk cId="676448917" sldId="261"/>
            <ac:spMk id="3" creationId="{19DC913F-F72D-2D6E-7D41-F86B5E551E4E}"/>
          </ac:spMkLst>
        </pc:spChg>
        <pc:spChg chg="del">
          <ac:chgData name="김소희" userId="292a1162-0793-4577-a94d-2dae0dfa5995" providerId="ADAL" clId="{56FB9BA8-8618-469E-B881-B7E5EAC1530C}" dt="2022-07-16T08:57:03.404" v="1730" actId="478"/>
          <ac:spMkLst>
            <pc:docMk/>
            <pc:sldMk cId="676448917" sldId="261"/>
            <ac:spMk id="5" creationId="{24DA0997-B92A-747D-4206-9DEFB0356AFD}"/>
          </ac:spMkLst>
        </pc:spChg>
        <pc:spChg chg="mod">
          <ac:chgData name="김소희" userId="292a1162-0793-4577-a94d-2dae0dfa5995" providerId="ADAL" clId="{56FB9BA8-8618-469E-B881-B7E5EAC1530C}" dt="2022-07-16T09:28:05.504" v="2551" actId="12"/>
          <ac:spMkLst>
            <pc:docMk/>
            <pc:sldMk cId="676448917" sldId="261"/>
            <ac:spMk id="6" creationId="{2188782E-44BF-062E-224B-C021A5C826FC}"/>
          </ac:spMkLst>
        </pc:spChg>
        <pc:spChg chg="del">
          <ac:chgData name="김소희" userId="292a1162-0793-4577-a94d-2dae0dfa5995" providerId="ADAL" clId="{56FB9BA8-8618-469E-B881-B7E5EAC1530C}" dt="2022-07-16T08:57:03.404" v="1730" actId="478"/>
          <ac:spMkLst>
            <pc:docMk/>
            <pc:sldMk cId="676448917" sldId="261"/>
            <ac:spMk id="10" creationId="{B0AB050B-B991-465F-2E16-1A469CA5D388}"/>
          </ac:spMkLst>
        </pc:spChg>
        <pc:spChg chg="del">
          <ac:chgData name="김소희" userId="292a1162-0793-4577-a94d-2dae0dfa5995" providerId="ADAL" clId="{56FB9BA8-8618-469E-B881-B7E5EAC1530C}" dt="2022-07-16T08:57:00.909" v="1729" actId="478"/>
          <ac:spMkLst>
            <pc:docMk/>
            <pc:sldMk cId="676448917" sldId="261"/>
            <ac:spMk id="11" creationId="{5481EF30-FFA6-F378-2E64-2114E0FFA5EF}"/>
          </ac:spMkLst>
        </pc:spChg>
        <pc:spChg chg="del">
          <ac:chgData name="김소희" userId="292a1162-0793-4577-a94d-2dae0dfa5995" providerId="ADAL" clId="{56FB9BA8-8618-469E-B881-B7E5EAC1530C}" dt="2022-07-16T08:57:03.404" v="1730" actId="478"/>
          <ac:spMkLst>
            <pc:docMk/>
            <pc:sldMk cId="676448917" sldId="261"/>
            <ac:spMk id="12" creationId="{65019E8B-8A3F-C319-1082-C904FCE012C2}"/>
          </ac:spMkLst>
        </pc:spChg>
        <pc:spChg chg="del">
          <ac:chgData name="김소희" userId="292a1162-0793-4577-a94d-2dae0dfa5995" providerId="ADAL" clId="{56FB9BA8-8618-469E-B881-B7E5EAC1530C}" dt="2022-07-16T08:57:03.404" v="1730" actId="478"/>
          <ac:spMkLst>
            <pc:docMk/>
            <pc:sldMk cId="676448917" sldId="261"/>
            <ac:spMk id="13" creationId="{149E48E9-A829-BECD-FC9E-7DA93463AA6E}"/>
          </ac:spMkLst>
        </pc:spChg>
        <pc:spChg chg="del">
          <ac:chgData name="김소희" userId="292a1162-0793-4577-a94d-2dae0dfa5995" providerId="ADAL" clId="{56FB9BA8-8618-469E-B881-B7E5EAC1530C}" dt="2022-07-16T08:57:03.404" v="1730" actId="478"/>
          <ac:spMkLst>
            <pc:docMk/>
            <pc:sldMk cId="676448917" sldId="261"/>
            <ac:spMk id="15" creationId="{B770780B-C5B7-E047-A823-FA8D84EFBCD2}"/>
          </ac:spMkLst>
        </pc:spChg>
        <pc:spChg chg="add del mod">
          <ac:chgData name="김소희" userId="292a1162-0793-4577-a94d-2dae0dfa5995" providerId="ADAL" clId="{56FB9BA8-8618-469E-B881-B7E5EAC1530C}" dt="2022-07-16T09:35:38.528" v="2677" actId="478"/>
          <ac:spMkLst>
            <pc:docMk/>
            <pc:sldMk cId="676448917" sldId="261"/>
            <ac:spMk id="19" creationId="{0126A984-6C79-D91E-B5E5-80CEAF4141F8}"/>
          </ac:spMkLst>
        </pc:spChg>
        <pc:spChg chg="add del mod">
          <ac:chgData name="김소희" userId="292a1162-0793-4577-a94d-2dae0dfa5995" providerId="ADAL" clId="{56FB9BA8-8618-469E-B881-B7E5EAC1530C}" dt="2022-07-16T09:35:37.344" v="2676" actId="478"/>
          <ac:spMkLst>
            <pc:docMk/>
            <pc:sldMk cId="676448917" sldId="261"/>
            <ac:spMk id="20" creationId="{5B1C124D-E9AC-85F9-B0EF-8582DE581848}"/>
          </ac:spMkLst>
        </pc:spChg>
        <pc:spChg chg="add del mod">
          <ac:chgData name="김소희" userId="292a1162-0793-4577-a94d-2dae0dfa5995" providerId="ADAL" clId="{56FB9BA8-8618-469E-B881-B7E5EAC1530C}" dt="2022-07-16T09:35:25.720" v="2673" actId="478"/>
          <ac:spMkLst>
            <pc:docMk/>
            <pc:sldMk cId="676448917" sldId="261"/>
            <ac:spMk id="21" creationId="{7F1F594F-B298-8402-0077-5DF71DD518E4}"/>
          </ac:spMkLst>
        </pc:spChg>
        <pc:spChg chg="add del mod">
          <ac:chgData name="김소희" userId="292a1162-0793-4577-a94d-2dae0dfa5995" providerId="ADAL" clId="{56FB9BA8-8618-469E-B881-B7E5EAC1530C}" dt="2022-07-16T09:35:27.018" v="2675" actId="478"/>
          <ac:spMkLst>
            <pc:docMk/>
            <pc:sldMk cId="676448917" sldId="261"/>
            <ac:spMk id="22" creationId="{4D045694-0B2F-CC04-8B49-C19A5A09B1BE}"/>
          </ac:spMkLst>
        </pc:spChg>
        <pc:spChg chg="add mod">
          <ac:chgData name="김소희" userId="292a1162-0793-4577-a94d-2dae0dfa5995" providerId="ADAL" clId="{56FB9BA8-8618-469E-B881-B7E5EAC1530C}" dt="2022-07-16T09:35:11.793" v="2666" actId="1076"/>
          <ac:spMkLst>
            <pc:docMk/>
            <pc:sldMk cId="676448917" sldId="261"/>
            <ac:spMk id="28" creationId="{72DE8D63-3C98-84CB-644B-1853D9E89E53}"/>
          </ac:spMkLst>
        </pc:spChg>
        <pc:picChg chg="del">
          <ac:chgData name="김소희" userId="292a1162-0793-4577-a94d-2dae0dfa5995" providerId="ADAL" clId="{56FB9BA8-8618-469E-B881-B7E5EAC1530C}" dt="2022-07-16T08:57:03.404" v="1730" actId="478"/>
          <ac:picMkLst>
            <pc:docMk/>
            <pc:sldMk cId="676448917" sldId="261"/>
            <ac:picMk id="4" creationId="{DAA39A6E-FD07-BFB0-77C6-D5834F1AA695}"/>
          </ac:picMkLst>
        </pc:picChg>
        <pc:picChg chg="add del mod">
          <ac:chgData name="김소희" userId="292a1162-0793-4577-a94d-2dae0dfa5995" providerId="ADAL" clId="{56FB9BA8-8618-469E-B881-B7E5EAC1530C}" dt="2022-07-16T09:35:22.249" v="2669" actId="478"/>
          <ac:picMkLst>
            <pc:docMk/>
            <pc:sldMk cId="676448917" sldId="261"/>
            <ac:picMk id="14" creationId="{238310A9-59BB-4FB5-ABF7-7735DF51CA1D}"/>
          </ac:picMkLst>
        </pc:picChg>
        <pc:picChg chg="add del mod">
          <ac:chgData name="김소희" userId="292a1162-0793-4577-a94d-2dae0dfa5995" providerId="ADAL" clId="{56FB9BA8-8618-469E-B881-B7E5EAC1530C}" dt="2022-07-16T09:35:26.286" v="2674" actId="478"/>
          <ac:picMkLst>
            <pc:docMk/>
            <pc:sldMk cId="676448917" sldId="261"/>
            <ac:picMk id="17" creationId="{8BDC61B1-3BFB-DBE1-7173-C179D1F8F468}"/>
          </ac:picMkLst>
        </pc:picChg>
        <pc:picChg chg="add del mod">
          <ac:chgData name="김소희" userId="292a1162-0793-4577-a94d-2dae0dfa5995" providerId="ADAL" clId="{56FB9BA8-8618-469E-B881-B7E5EAC1530C}" dt="2022-07-16T09:35:21.153" v="2668" actId="478"/>
          <ac:picMkLst>
            <pc:docMk/>
            <pc:sldMk cId="676448917" sldId="261"/>
            <ac:picMk id="1026" creationId="{4867FB84-E012-E2A1-D8FF-795E02C0C44C}"/>
          </ac:picMkLst>
        </pc:picChg>
        <pc:picChg chg="add del mod">
          <ac:chgData name="김소희" userId="292a1162-0793-4577-a94d-2dae0dfa5995" providerId="ADAL" clId="{56FB9BA8-8618-469E-B881-B7E5EAC1530C}" dt="2022-07-16T09:17:41.987" v="2270" actId="478"/>
          <ac:picMkLst>
            <pc:docMk/>
            <pc:sldMk cId="676448917" sldId="261"/>
            <ac:picMk id="1028" creationId="{A369A91C-59BC-FC3C-FB31-B7AD89016B40}"/>
          </ac:picMkLst>
        </pc:picChg>
        <pc:picChg chg="add del mod">
          <ac:chgData name="김소희" userId="292a1162-0793-4577-a94d-2dae0dfa5995" providerId="ADAL" clId="{56FB9BA8-8618-469E-B881-B7E5EAC1530C}" dt="2022-07-16T09:35:24.030" v="2672" actId="478"/>
          <ac:picMkLst>
            <pc:docMk/>
            <pc:sldMk cId="676448917" sldId="261"/>
            <ac:picMk id="1030" creationId="{A9CE1CB0-A2E3-5622-447C-D80AE73F6116}"/>
          </ac:picMkLst>
        </pc:picChg>
        <pc:picChg chg="add del mod">
          <ac:chgData name="김소희" userId="292a1162-0793-4577-a94d-2dae0dfa5995" providerId="ADAL" clId="{56FB9BA8-8618-469E-B881-B7E5EAC1530C}" dt="2022-07-16T09:35:22.699" v="2670" actId="478"/>
          <ac:picMkLst>
            <pc:docMk/>
            <pc:sldMk cId="676448917" sldId="261"/>
            <ac:picMk id="1032" creationId="{F23564B4-F5B9-E640-ABE5-9DF3F6436A87}"/>
          </ac:picMkLst>
        </pc:picChg>
        <pc:picChg chg="add del mod">
          <ac:chgData name="김소희" userId="292a1162-0793-4577-a94d-2dae0dfa5995" providerId="ADAL" clId="{56FB9BA8-8618-469E-B881-B7E5EAC1530C}" dt="2022-07-16T09:35:23.266" v="2671" actId="478"/>
          <ac:picMkLst>
            <pc:docMk/>
            <pc:sldMk cId="676448917" sldId="261"/>
            <ac:picMk id="1034" creationId="{43143014-9830-3049-AD8C-F0E81AC9F975}"/>
          </ac:picMkLst>
        </pc:picChg>
        <pc:picChg chg="add mod">
          <ac:chgData name="김소희" userId="292a1162-0793-4577-a94d-2dae0dfa5995" providerId="ADAL" clId="{56FB9BA8-8618-469E-B881-B7E5EAC1530C}" dt="2022-07-16T09:35:58.420" v="2686" actId="1076"/>
          <ac:picMkLst>
            <pc:docMk/>
            <pc:sldMk cId="676448917" sldId="261"/>
            <ac:picMk id="1036" creationId="{018E3C12-285D-CB90-3779-C415A13420B8}"/>
          </ac:picMkLst>
        </pc:picChg>
        <pc:cxnChg chg="del">
          <ac:chgData name="김소희" userId="292a1162-0793-4577-a94d-2dae0dfa5995" providerId="ADAL" clId="{56FB9BA8-8618-469E-B881-B7E5EAC1530C}" dt="2022-07-16T08:57:03.404" v="1730" actId="478"/>
          <ac:cxnSpMkLst>
            <pc:docMk/>
            <pc:sldMk cId="676448917" sldId="261"/>
            <ac:cxnSpMk id="8" creationId="{450BE0E2-44E3-0895-C714-B9C57F5B8E25}"/>
          </ac:cxnSpMkLst>
        </pc:cxnChg>
      </pc:sldChg>
      <pc:sldChg chg="addSp delSp modSp add mod">
        <pc:chgData name="김소희" userId="292a1162-0793-4577-a94d-2dae0dfa5995" providerId="ADAL" clId="{56FB9BA8-8618-469E-B881-B7E5EAC1530C}" dt="2022-07-16T09:28:02.346" v="2550" actId="12"/>
        <pc:sldMkLst>
          <pc:docMk/>
          <pc:sldMk cId="2116673439" sldId="262"/>
        </pc:sldMkLst>
        <pc:spChg chg="mod">
          <ac:chgData name="김소희" userId="292a1162-0793-4577-a94d-2dae0dfa5995" providerId="ADAL" clId="{56FB9BA8-8618-469E-B881-B7E5EAC1530C}" dt="2022-07-16T09:28:02.346" v="2550" actId="12"/>
          <ac:spMkLst>
            <pc:docMk/>
            <pc:sldMk cId="2116673439" sldId="262"/>
            <ac:spMk id="6" creationId="{2188782E-44BF-062E-224B-C021A5C826FC}"/>
          </ac:spMkLst>
        </pc:spChg>
        <pc:spChg chg="del">
          <ac:chgData name="김소희" userId="292a1162-0793-4577-a94d-2dae0dfa5995" providerId="ADAL" clId="{56FB9BA8-8618-469E-B881-B7E5EAC1530C}" dt="2022-07-16T09:08:34.109" v="1986" actId="478"/>
          <ac:spMkLst>
            <pc:docMk/>
            <pc:sldMk cId="2116673439" sldId="262"/>
            <ac:spMk id="11" creationId="{5481EF30-FFA6-F378-2E64-2114E0FFA5EF}"/>
          </ac:spMkLst>
        </pc:spChg>
        <pc:spChg chg="mod">
          <ac:chgData name="김소희" userId="292a1162-0793-4577-a94d-2dae0dfa5995" providerId="ADAL" clId="{56FB9BA8-8618-469E-B881-B7E5EAC1530C}" dt="2022-07-16T09:13:46.103" v="2055" actId="14100"/>
          <ac:spMkLst>
            <pc:docMk/>
            <pc:sldMk cId="2116673439" sldId="262"/>
            <ac:spMk id="12" creationId="{65019E8B-8A3F-C319-1082-C904FCE012C2}"/>
          </ac:spMkLst>
        </pc:spChg>
        <pc:spChg chg="del">
          <ac:chgData name="김소희" userId="292a1162-0793-4577-a94d-2dae0dfa5995" providerId="ADAL" clId="{56FB9BA8-8618-469E-B881-B7E5EAC1530C}" dt="2022-07-16T09:11:46.340" v="2015" actId="478"/>
          <ac:spMkLst>
            <pc:docMk/>
            <pc:sldMk cId="2116673439" sldId="262"/>
            <ac:spMk id="14" creationId="{3A2F6365-F069-3566-8C7B-8A2F6BEA5AFB}"/>
          </ac:spMkLst>
        </pc:spChg>
        <pc:spChg chg="add mod">
          <ac:chgData name="김소희" userId="292a1162-0793-4577-a94d-2dae0dfa5995" providerId="ADAL" clId="{56FB9BA8-8618-469E-B881-B7E5EAC1530C}" dt="2022-07-16T09:25:36.884" v="2451" actId="1076"/>
          <ac:spMkLst>
            <pc:docMk/>
            <pc:sldMk cId="2116673439" sldId="262"/>
            <ac:spMk id="18" creationId="{DF2D7F8E-05ED-31C6-AA6B-FFEF7827CCE1}"/>
          </ac:spMkLst>
        </pc:spChg>
        <pc:spChg chg="del">
          <ac:chgData name="김소희" userId="292a1162-0793-4577-a94d-2dae0dfa5995" providerId="ADAL" clId="{56FB9BA8-8618-469E-B881-B7E5EAC1530C}" dt="2022-07-16T09:11:46.340" v="2015" actId="478"/>
          <ac:spMkLst>
            <pc:docMk/>
            <pc:sldMk cId="2116673439" sldId="262"/>
            <ac:spMk id="19" creationId="{E94A76AD-6E09-A439-0AEF-86EDCE9E60F2}"/>
          </ac:spMkLst>
        </pc:spChg>
        <pc:spChg chg="add del mod">
          <ac:chgData name="김소희" userId="292a1162-0793-4577-a94d-2dae0dfa5995" providerId="ADAL" clId="{56FB9BA8-8618-469E-B881-B7E5EAC1530C}" dt="2022-07-16T09:19:38.732" v="2307"/>
          <ac:spMkLst>
            <pc:docMk/>
            <pc:sldMk cId="2116673439" sldId="262"/>
            <ac:spMk id="20" creationId="{7239491C-0CF4-A402-7970-5DA9A2EDD32C}"/>
          </ac:spMkLst>
        </pc:spChg>
        <pc:picChg chg="del">
          <ac:chgData name="김소희" userId="292a1162-0793-4577-a94d-2dae0dfa5995" providerId="ADAL" clId="{56FB9BA8-8618-469E-B881-B7E5EAC1530C}" dt="2022-07-16T09:08:39.602" v="1991" actId="478"/>
          <ac:picMkLst>
            <pc:docMk/>
            <pc:sldMk cId="2116673439" sldId="262"/>
            <ac:picMk id="7" creationId="{0935BA8F-CDDC-8772-DE95-5623BAFA5E44}"/>
          </ac:picMkLst>
        </pc:picChg>
        <pc:picChg chg="add mod">
          <ac:chgData name="김소희" userId="292a1162-0793-4577-a94d-2dae0dfa5995" providerId="ADAL" clId="{56FB9BA8-8618-469E-B881-B7E5EAC1530C}" dt="2022-07-16T09:16:14.963" v="2248" actId="1076"/>
          <ac:picMkLst>
            <pc:docMk/>
            <pc:sldMk cId="2116673439" sldId="262"/>
            <ac:picMk id="16" creationId="{E72890E1-170E-FF92-E495-B3118D165A57}"/>
          </ac:picMkLst>
        </pc:picChg>
      </pc:sldChg>
      <pc:sldChg chg="addSp delSp modSp add mod modNotesTx">
        <pc:chgData name="김소희" userId="292a1162-0793-4577-a94d-2dae0dfa5995" providerId="ADAL" clId="{56FB9BA8-8618-469E-B881-B7E5EAC1530C}" dt="2022-07-17T11:27:18.802" v="6671" actId="1582"/>
        <pc:sldMkLst>
          <pc:docMk/>
          <pc:sldMk cId="3731227598" sldId="263"/>
        </pc:sldMkLst>
        <pc:spChg chg="mod">
          <ac:chgData name="김소희" userId="292a1162-0793-4577-a94d-2dae0dfa5995" providerId="ADAL" clId="{56FB9BA8-8618-469E-B881-B7E5EAC1530C}" dt="2022-07-16T09:26:37.316" v="2530" actId="27636"/>
          <ac:spMkLst>
            <pc:docMk/>
            <pc:sldMk cId="3731227598" sldId="263"/>
            <ac:spMk id="2" creationId="{5C386871-B092-6B43-A8DA-B84A6CCCC7F5}"/>
          </ac:spMkLst>
        </pc:spChg>
        <pc:spChg chg="del">
          <ac:chgData name="김소희" userId="292a1162-0793-4577-a94d-2dae0dfa5995" providerId="ADAL" clId="{56FB9BA8-8618-469E-B881-B7E5EAC1530C}" dt="2022-07-16T09:38:36.311" v="2696" actId="478"/>
          <ac:spMkLst>
            <pc:docMk/>
            <pc:sldMk cId="3731227598" sldId="263"/>
            <ac:spMk id="6" creationId="{2188782E-44BF-062E-224B-C021A5C826FC}"/>
          </ac:spMkLst>
        </pc:spChg>
        <pc:spChg chg="add mod">
          <ac:chgData name="김소희" userId="292a1162-0793-4577-a94d-2dae0dfa5995" providerId="ADAL" clId="{56FB9BA8-8618-469E-B881-B7E5EAC1530C}" dt="2022-07-16T13:35:10.560" v="4630" actId="1076"/>
          <ac:spMkLst>
            <pc:docMk/>
            <pc:sldMk cId="3731227598" sldId="263"/>
            <ac:spMk id="6" creationId="{8FD53B7C-C39B-8C27-57C8-6AB36FC73CA2}"/>
          </ac:spMkLst>
        </pc:spChg>
        <pc:spChg chg="add mod">
          <ac:chgData name="김소희" userId="292a1162-0793-4577-a94d-2dae0dfa5995" providerId="ADAL" clId="{56FB9BA8-8618-469E-B881-B7E5EAC1530C}" dt="2022-07-16T13:06:14.608" v="3200" actId="20577"/>
          <ac:spMkLst>
            <pc:docMk/>
            <pc:sldMk cId="3731227598" sldId="263"/>
            <ac:spMk id="8" creationId="{C2ADB51E-13DF-E87D-D675-47D2583F93E4}"/>
          </ac:spMkLst>
        </pc:spChg>
        <pc:spChg chg="add mod">
          <ac:chgData name="김소희" userId="292a1162-0793-4577-a94d-2dae0dfa5995" providerId="ADAL" clId="{56FB9BA8-8618-469E-B881-B7E5EAC1530C}" dt="2022-07-16T13:14:55.211" v="3547" actId="113"/>
          <ac:spMkLst>
            <pc:docMk/>
            <pc:sldMk cId="3731227598" sldId="263"/>
            <ac:spMk id="10" creationId="{502FB13B-3AA8-3E8A-03B7-F348C0F672EC}"/>
          </ac:spMkLst>
        </pc:spChg>
        <pc:spChg chg="del">
          <ac:chgData name="김소희" userId="292a1162-0793-4577-a94d-2dae0dfa5995" providerId="ADAL" clId="{56FB9BA8-8618-469E-B881-B7E5EAC1530C}" dt="2022-07-16T09:38:37.863" v="2697" actId="478"/>
          <ac:spMkLst>
            <pc:docMk/>
            <pc:sldMk cId="3731227598" sldId="263"/>
            <ac:spMk id="11" creationId="{5481EF30-FFA6-F378-2E64-2114E0FFA5EF}"/>
          </ac:spMkLst>
        </pc:spChg>
        <pc:spChg chg="add mod">
          <ac:chgData name="김소희" userId="292a1162-0793-4577-a94d-2dae0dfa5995" providerId="ADAL" clId="{56FB9BA8-8618-469E-B881-B7E5EAC1530C}" dt="2022-07-16T13:17:01.577" v="3651" actId="1076"/>
          <ac:spMkLst>
            <pc:docMk/>
            <pc:sldMk cId="3731227598" sldId="263"/>
            <ac:spMk id="11" creationId="{B277AC84-FC34-1777-DC61-197CCDABE26A}"/>
          </ac:spMkLst>
        </pc:spChg>
        <pc:spChg chg="add mod">
          <ac:chgData name="김소희" userId="292a1162-0793-4577-a94d-2dae0dfa5995" providerId="ADAL" clId="{56FB9BA8-8618-469E-B881-B7E5EAC1530C}" dt="2022-07-17T11:27:18.802" v="6671" actId="1582"/>
          <ac:spMkLst>
            <pc:docMk/>
            <pc:sldMk cId="3731227598" sldId="263"/>
            <ac:spMk id="13" creationId="{71B3AF7D-2BF9-823C-2F9A-93FAE77B5F22}"/>
          </ac:spMkLst>
        </pc:spChg>
        <pc:spChg chg="add mod">
          <ac:chgData name="김소희" userId="292a1162-0793-4577-a94d-2dae0dfa5995" providerId="ADAL" clId="{56FB9BA8-8618-469E-B881-B7E5EAC1530C}" dt="2022-07-16T13:20:25.515" v="3942" actId="164"/>
          <ac:spMkLst>
            <pc:docMk/>
            <pc:sldMk cId="3731227598" sldId="263"/>
            <ac:spMk id="14" creationId="{7E8FC6C2-1BCF-B59A-DEF3-1206179EFC04}"/>
          </ac:spMkLst>
        </pc:spChg>
        <pc:spChg chg="add mod">
          <ac:chgData name="김소희" userId="292a1162-0793-4577-a94d-2dae0dfa5995" providerId="ADAL" clId="{56FB9BA8-8618-469E-B881-B7E5EAC1530C}" dt="2022-07-16T13:20:25.515" v="3942" actId="164"/>
          <ac:spMkLst>
            <pc:docMk/>
            <pc:sldMk cId="3731227598" sldId="263"/>
            <ac:spMk id="15" creationId="{65EB580F-7D91-8FFB-F2C8-C043B28930A3}"/>
          </ac:spMkLst>
        </pc:spChg>
        <pc:spChg chg="add mod">
          <ac:chgData name="김소희" userId="292a1162-0793-4577-a94d-2dae0dfa5995" providerId="ADAL" clId="{56FB9BA8-8618-469E-B881-B7E5EAC1530C}" dt="2022-07-16T13:20:25.515" v="3942" actId="164"/>
          <ac:spMkLst>
            <pc:docMk/>
            <pc:sldMk cId="3731227598" sldId="263"/>
            <ac:spMk id="16" creationId="{97A58A2A-7533-6695-3BEE-BCADEA7FCB99}"/>
          </ac:spMkLst>
        </pc:spChg>
        <pc:spChg chg="add mod">
          <ac:chgData name="김소희" userId="292a1162-0793-4577-a94d-2dae0dfa5995" providerId="ADAL" clId="{56FB9BA8-8618-469E-B881-B7E5EAC1530C}" dt="2022-07-16T13:20:25.515" v="3942" actId="164"/>
          <ac:spMkLst>
            <pc:docMk/>
            <pc:sldMk cId="3731227598" sldId="263"/>
            <ac:spMk id="17" creationId="{81CCC4B4-F3D5-F040-1297-15F146F352D6}"/>
          </ac:spMkLst>
        </pc:spChg>
        <pc:spChg chg="add mod">
          <ac:chgData name="김소희" userId="292a1162-0793-4577-a94d-2dae0dfa5995" providerId="ADAL" clId="{56FB9BA8-8618-469E-B881-B7E5EAC1530C}" dt="2022-07-16T13:31:06.603" v="4543" actId="113"/>
          <ac:spMkLst>
            <pc:docMk/>
            <pc:sldMk cId="3731227598" sldId="263"/>
            <ac:spMk id="18" creationId="{3AD65BFA-9912-8CE2-E433-8F90FBE1168D}"/>
          </ac:spMkLst>
        </pc:spChg>
        <pc:grpChg chg="add mod">
          <ac:chgData name="김소희" userId="292a1162-0793-4577-a94d-2dae0dfa5995" providerId="ADAL" clId="{56FB9BA8-8618-469E-B881-B7E5EAC1530C}" dt="2022-07-16T13:20:29.334" v="3943" actId="1076"/>
          <ac:grpSpMkLst>
            <pc:docMk/>
            <pc:sldMk cId="3731227598" sldId="263"/>
            <ac:grpSpMk id="5" creationId="{4E42D042-521C-7A1B-554C-B9AEED338A20}"/>
          </ac:grpSpMkLst>
        </pc:grpChg>
        <pc:picChg chg="add mod">
          <ac:chgData name="김소희" userId="292a1162-0793-4577-a94d-2dae0dfa5995" providerId="ADAL" clId="{56FB9BA8-8618-469E-B881-B7E5EAC1530C}" dt="2022-07-16T13:12:10.739" v="3372" actId="1076"/>
          <ac:picMkLst>
            <pc:docMk/>
            <pc:sldMk cId="3731227598" sldId="263"/>
            <ac:picMk id="4" creationId="{8B443E2B-F896-A515-70CF-31881F4CC7D4}"/>
          </ac:picMkLst>
        </pc:picChg>
        <pc:picChg chg="add mod modCrop">
          <ac:chgData name="김소희" userId="292a1162-0793-4577-a94d-2dae0dfa5995" providerId="ADAL" clId="{56FB9BA8-8618-469E-B881-B7E5EAC1530C}" dt="2022-07-16T13:20:25.515" v="3942" actId="164"/>
          <ac:picMkLst>
            <pc:docMk/>
            <pc:sldMk cId="3731227598" sldId="263"/>
            <ac:picMk id="7" creationId="{B082A5DF-13F5-34D7-2418-A18C8F2C5957}"/>
          </ac:picMkLst>
        </pc:picChg>
        <pc:cxnChg chg="add del mod">
          <ac:chgData name="김소희" userId="292a1162-0793-4577-a94d-2dae0dfa5995" providerId="ADAL" clId="{56FB9BA8-8618-469E-B881-B7E5EAC1530C}" dt="2022-07-16T13:09:16.746" v="3320" actId="478"/>
          <ac:cxnSpMkLst>
            <pc:docMk/>
            <pc:sldMk cId="3731227598" sldId="263"/>
            <ac:cxnSpMk id="12" creationId="{C7DFA5D1-CD91-6226-F8FA-53A0D26C8F64}"/>
          </ac:cxnSpMkLst>
        </pc:cxnChg>
      </pc:sldChg>
      <pc:sldChg chg="addSp modSp add mod">
        <pc:chgData name="김소희" userId="292a1162-0793-4577-a94d-2dae0dfa5995" providerId="ADAL" clId="{56FB9BA8-8618-469E-B881-B7E5EAC1530C}" dt="2022-07-16T09:37:25.623" v="2695" actId="1076"/>
        <pc:sldMkLst>
          <pc:docMk/>
          <pc:sldMk cId="893567842" sldId="264"/>
        </pc:sldMkLst>
        <pc:spChg chg="mod">
          <ac:chgData name="김소희" userId="292a1162-0793-4577-a94d-2dae0dfa5995" providerId="ADAL" clId="{56FB9BA8-8618-469E-B881-B7E5EAC1530C}" dt="2022-07-16T09:37:25.623" v="2695" actId="1076"/>
          <ac:spMkLst>
            <pc:docMk/>
            <pc:sldMk cId="893567842" sldId="264"/>
            <ac:spMk id="3" creationId="{19DC913F-F72D-2D6E-7D41-F86B5E551E4E}"/>
          </ac:spMkLst>
        </pc:spChg>
        <pc:spChg chg="mod">
          <ac:chgData name="김소희" userId="292a1162-0793-4577-a94d-2dae0dfa5995" providerId="ADAL" clId="{56FB9BA8-8618-469E-B881-B7E5EAC1530C}" dt="2022-07-16T09:36:54.340" v="2691" actId="1076"/>
          <ac:spMkLst>
            <pc:docMk/>
            <pc:sldMk cId="893567842" sldId="264"/>
            <ac:spMk id="21" creationId="{7F1F594F-B298-8402-0077-5DF71DD518E4}"/>
          </ac:spMkLst>
        </pc:spChg>
        <pc:picChg chg="add mod">
          <ac:chgData name="김소희" userId="292a1162-0793-4577-a94d-2dae0dfa5995" providerId="ADAL" clId="{56FB9BA8-8618-469E-B881-B7E5EAC1530C}" dt="2022-07-16T09:36:56.516" v="2692" actId="1076"/>
          <ac:picMkLst>
            <pc:docMk/>
            <pc:sldMk cId="893567842" sldId="264"/>
            <ac:picMk id="5" creationId="{AF982632-4D05-6D30-13B3-0FD37CE1CE56}"/>
          </ac:picMkLst>
        </pc:picChg>
        <pc:picChg chg="mod">
          <ac:chgData name="김소희" userId="292a1162-0793-4577-a94d-2dae0dfa5995" providerId="ADAL" clId="{56FB9BA8-8618-469E-B881-B7E5EAC1530C}" dt="2022-07-16T09:37:01.632" v="2694" actId="1076"/>
          <ac:picMkLst>
            <pc:docMk/>
            <pc:sldMk cId="893567842" sldId="264"/>
            <ac:picMk id="14" creationId="{238310A9-59BB-4FB5-ABF7-7735DF51CA1D}"/>
          </ac:picMkLst>
        </pc:picChg>
        <pc:picChg chg="mod">
          <ac:chgData name="김소희" userId="292a1162-0793-4577-a94d-2dae0dfa5995" providerId="ADAL" clId="{56FB9BA8-8618-469E-B881-B7E5EAC1530C}" dt="2022-07-16T09:36:54.340" v="2691" actId="1076"/>
          <ac:picMkLst>
            <pc:docMk/>
            <pc:sldMk cId="893567842" sldId="264"/>
            <ac:picMk id="1030" creationId="{A9CE1CB0-A2E3-5622-447C-D80AE73F6116}"/>
          </ac:picMkLst>
        </pc:picChg>
        <pc:picChg chg="mod">
          <ac:chgData name="김소희" userId="292a1162-0793-4577-a94d-2dae0dfa5995" providerId="ADAL" clId="{56FB9BA8-8618-469E-B881-B7E5EAC1530C}" dt="2022-07-16T09:36:54.340" v="2691" actId="1076"/>
          <ac:picMkLst>
            <pc:docMk/>
            <pc:sldMk cId="893567842" sldId="264"/>
            <ac:picMk id="1032" creationId="{F23564B4-F5B9-E640-ABE5-9DF3F6436A87}"/>
          </ac:picMkLst>
        </pc:picChg>
      </pc:sldChg>
      <pc:sldChg chg="addSp delSp modSp add mod modNotesTx">
        <pc:chgData name="김소희" userId="292a1162-0793-4577-a94d-2dae0dfa5995" providerId="ADAL" clId="{56FB9BA8-8618-469E-B881-B7E5EAC1530C}" dt="2022-07-17T11:27:46.071" v="6674" actId="12"/>
        <pc:sldMkLst>
          <pc:docMk/>
          <pc:sldMk cId="548109497" sldId="265"/>
        </pc:sldMkLst>
        <pc:spChg chg="add mod">
          <ac:chgData name="김소희" userId="292a1162-0793-4577-a94d-2dae0dfa5995" providerId="ADAL" clId="{56FB9BA8-8618-469E-B881-B7E5EAC1530C}" dt="2022-07-16T14:09:52.512" v="5214" actId="1037"/>
          <ac:spMkLst>
            <pc:docMk/>
            <pc:sldMk cId="548109497" sldId="265"/>
            <ac:spMk id="7" creationId="{BD155077-449E-015A-7157-F637366E0F77}"/>
          </ac:spMkLst>
        </pc:spChg>
        <pc:spChg chg="add mod">
          <ac:chgData name="김소희" userId="292a1162-0793-4577-a94d-2dae0dfa5995" providerId="ADAL" clId="{56FB9BA8-8618-469E-B881-B7E5EAC1530C}" dt="2022-07-16T14:09:50.772" v="5211" actId="1037"/>
          <ac:spMkLst>
            <pc:docMk/>
            <pc:sldMk cId="548109497" sldId="265"/>
            <ac:spMk id="10" creationId="{E9238ED0-205C-8045-4495-8268FFF283F3}"/>
          </ac:spMkLst>
        </pc:spChg>
        <pc:spChg chg="add del mod">
          <ac:chgData name="김소희" userId="292a1162-0793-4577-a94d-2dae0dfa5995" providerId="ADAL" clId="{56FB9BA8-8618-469E-B881-B7E5EAC1530C}" dt="2022-07-16T13:23:38.967" v="4122" actId="22"/>
          <ac:spMkLst>
            <pc:docMk/>
            <pc:sldMk cId="548109497" sldId="265"/>
            <ac:spMk id="12" creationId="{C6584654-9C77-E86E-B152-9B5812B8F9D7}"/>
          </ac:spMkLst>
        </pc:spChg>
        <pc:spChg chg="add del mod">
          <ac:chgData name="김소희" userId="292a1162-0793-4577-a94d-2dae0dfa5995" providerId="ADAL" clId="{56FB9BA8-8618-469E-B881-B7E5EAC1530C}" dt="2022-07-16T13:24:04.697" v="4161" actId="478"/>
          <ac:spMkLst>
            <pc:docMk/>
            <pc:sldMk cId="548109497" sldId="265"/>
            <ac:spMk id="13" creationId="{346C11A7-6FA6-4868-873F-1D7E5129BCBD}"/>
          </ac:spMkLst>
        </pc:spChg>
        <pc:spChg chg="add mod">
          <ac:chgData name="김소희" userId="292a1162-0793-4577-a94d-2dae0dfa5995" providerId="ADAL" clId="{56FB9BA8-8618-469E-B881-B7E5EAC1530C}" dt="2022-07-16T14:09:31.744" v="5208" actId="1035"/>
          <ac:spMkLst>
            <pc:docMk/>
            <pc:sldMk cId="548109497" sldId="265"/>
            <ac:spMk id="14" creationId="{0B62BDE0-0534-AD1E-D249-336BE088D136}"/>
          </ac:spMkLst>
        </pc:spChg>
        <pc:spChg chg="add mod">
          <ac:chgData name="김소희" userId="292a1162-0793-4577-a94d-2dae0dfa5995" providerId="ADAL" clId="{56FB9BA8-8618-469E-B881-B7E5EAC1530C}" dt="2022-07-17T11:27:46.071" v="6674" actId="12"/>
          <ac:spMkLst>
            <pc:docMk/>
            <pc:sldMk cId="548109497" sldId="265"/>
            <ac:spMk id="15" creationId="{E4733A03-AAC5-D312-188B-E7434350D488}"/>
          </ac:spMkLst>
        </pc:spChg>
        <pc:picChg chg="del">
          <ac:chgData name="김소희" userId="292a1162-0793-4577-a94d-2dae0dfa5995" providerId="ADAL" clId="{56FB9BA8-8618-469E-B881-B7E5EAC1530C}" dt="2022-07-16T09:42:41.021" v="2707" actId="478"/>
          <ac:picMkLst>
            <pc:docMk/>
            <pc:sldMk cId="548109497" sldId="265"/>
            <ac:picMk id="4" creationId="{8B443E2B-F896-A515-70CF-31881F4CC7D4}"/>
          </ac:picMkLst>
        </pc:picChg>
        <pc:picChg chg="add mod">
          <ac:chgData name="김소희" userId="292a1162-0793-4577-a94d-2dae0dfa5995" providerId="ADAL" clId="{56FB9BA8-8618-469E-B881-B7E5EAC1530C}" dt="2022-07-16T14:09:50.772" v="5211" actId="1037"/>
          <ac:picMkLst>
            <pc:docMk/>
            <pc:sldMk cId="548109497" sldId="265"/>
            <ac:picMk id="5" creationId="{2B1D5BB1-3B52-7157-1523-03F72D9D4E0B}"/>
          </ac:picMkLst>
        </pc:picChg>
        <pc:picChg chg="del">
          <ac:chgData name="김소희" userId="292a1162-0793-4577-a94d-2dae0dfa5995" providerId="ADAL" clId="{56FB9BA8-8618-469E-B881-B7E5EAC1530C}" dt="2022-07-16T09:42:40.611" v="2706" actId="478"/>
          <ac:picMkLst>
            <pc:docMk/>
            <pc:sldMk cId="548109497" sldId="265"/>
            <ac:picMk id="7" creationId="{B082A5DF-13F5-34D7-2418-A18C8F2C5957}"/>
          </ac:picMkLst>
        </pc:picChg>
        <pc:picChg chg="add del mod">
          <ac:chgData name="김소희" userId="292a1162-0793-4577-a94d-2dae0dfa5995" providerId="ADAL" clId="{56FB9BA8-8618-469E-B881-B7E5EAC1530C}" dt="2022-07-16T13:24:05.535" v="4162" actId="478"/>
          <ac:picMkLst>
            <pc:docMk/>
            <pc:sldMk cId="548109497" sldId="265"/>
            <ac:picMk id="8" creationId="{EA934249-FCAF-95AB-CED5-79C520AB08BA}"/>
          </ac:picMkLst>
        </pc:picChg>
        <pc:picChg chg="add mod">
          <ac:chgData name="김소희" userId="292a1162-0793-4577-a94d-2dae0dfa5995" providerId="ADAL" clId="{56FB9BA8-8618-469E-B881-B7E5EAC1530C}" dt="2022-07-16T14:09:31.744" v="5208" actId="1035"/>
          <ac:picMkLst>
            <pc:docMk/>
            <pc:sldMk cId="548109497" sldId="265"/>
            <ac:picMk id="11" creationId="{857B6171-CD2E-B19F-500D-79822B30AC41}"/>
          </ac:picMkLst>
        </pc:picChg>
      </pc:sldChg>
      <pc:sldChg chg="addSp delSp modSp add mod ord">
        <pc:chgData name="김소희" userId="292a1162-0793-4577-a94d-2dae0dfa5995" providerId="ADAL" clId="{56FB9BA8-8618-469E-B881-B7E5EAC1530C}" dt="2022-07-17T09:55:29.688" v="6662" actId="1035"/>
        <pc:sldMkLst>
          <pc:docMk/>
          <pc:sldMk cId="4281153154" sldId="266"/>
        </pc:sldMkLst>
        <pc:spChg chg="mod">
          <ac:chgData name="김소희" userId="292a1162-0793-4577-a94d-2dae0dfa5995" providerId="ADAL" clId="{56FB9BA8-8618-469E-B881-B7E5EAC1530C}" dt="2022-07-16T09:50:35.024" v="2776"/>
          <ac:spMkLst>
            <pc:docMk/>
            <pc:sldMk cId="4281153154" sldId="266"/>
            <ac:spMk id="2" creationId="{5C386871-B092-6B43-A8DA-B84A6CCCC7F5}"/>
          </ac:spMkLst>
        </pc:spChg>
        <pc:spChg chg="add mod">
          <ac:chgData name="김소희" userId="292a1162-0793-4577-a94d-2dae0dfa5995" providerId="ADAL" clId="{56FB9BA8-8618-469E-B881-B7E5EAC1530C}" dt="2022-07-16T16:23:23.599" v="5844" actId="1035"/>
          <ac:spMkLst>
            <pc:docMk/>
            <pc:sldMk cId="4281153154" sldId="266"/>
            <ac:spMk id="8" creationId="{3BFAAFC2-C393-1318-55F1-1652740E1E26}"/>
          </ac:spMkLst>
        </pc:spChg>
        <pc:spChg chg="add mod">
          <ac:chgData name="김소희" userId="292a1162-0793-4577-a94d-2dae0dfa5995" providerId="ADAL" clId="{56FB9BA8-8618-469E-B881-B7E5EAC1530C}" dt="2022-07-16T16:23:23.599" v="5844" actId="1035"/>
          <ac:spMkLst>
            <pc:docMk/>
            <pc:sldMk cId="4281153154" sldId="266"/>
            <ac:spMk id="10" creationId="{A44840FD-B047-3415-E615-E7D9E5EF6035}"/>
          </ac:spMkLst>
        </pc:spChg>
        <pc:spChg chg="add mod">
          <ac:chgData name="김소희" userId="292a1162-0793-4577-a94d-2dae0dfa5995" providerId="ADAL" clId="{56FB9BA8-8618-469E-B881-B7E5EAC1530C}" dt="2022-07-16T16:23:39.407" v="5845" actId="1076"/>
          <ac:spMkLst>
            <pc:docMk/>
            <pc:sldMk cId="4281153154" sldId="266"/>
            <ac:spMk id="11" creationId="{E4C6515E-6A1B-DBC3-BE77-9018F93233BD}"/>
          </ac:spMkLst>
        </pc:spChg>
        <pc:spChg chg="add del mod">
          <ac:chgData name="김소희" userId="292a1162-0793-4577-a94d-2dae0dfa5995" providerId="ADAL" clId="{56FB9BA8-8618-469E-B881-B7E5EAC1530C}" dt="2022-07-16T16:34:59.918" v="5870" actId="478"/>
          <ac:spMkLst>
            <pc:docMk/>
            <pc:sldMk cId="4281153154" sldId="266"/>
            <ac:spMk id="13" creationId="{9AB1625D-C819-619E-FE31-34C0E6373698}"/>
          </ac:spMkLst>
        </pc:spChg>
        <pc:spChg chg="add mod">
          <ac:chgData name="김소희" userId="292a1162-0793-4577-a94d-2dae0dfa5995" providerId="ADAL" clId="{56FB9BA8-8618-469E-B881-B7E5EAC1530C}" dt="2022-07-16T16:23:13.587" v="5830" actId="1035"/>
          <ac:spMkLst>
            <pc:docMk/>
            <pc:sldMk cId="4281153154" sldId="266"/>
            <ac:spMk id="14" creationId="{E89E35C5-CDC5-E213-E030-34717EFA3209}"/>
          </ac:spMkLst>
        </pc:spChg>
        <pc:spChg chg="add mod">
          <ac:chgData name="김소희" userId="292a1162-0793-4577-a94d-2dae0dfa5995" providerId="ADAL" clId="{56FB9BA8-8618-469E-B881-B7E5EAC1530C}" dt="2022-07-16T16:23:13.587" v="5830" actId="1035"/>
          <ac:spMkLst>
            <pc:docMk/>
            <pc:sldMk cId="4281153154" sldId="266"/>
            <ac:spMk id="15" creationId="{8D930912-89D0-1463-E935-699E3D0E262D}"/>
          </ac:spMkLst>
        </pc:spChg>
        <pc:spChg chg="add mod">
          <ac:chgData name="김소희" userId="292a1162-0793-4577-a94d-2dae0dfa5995" providerId="ADAL" clId="{56FB9BA8-8618-469E-B881-B7E5EAC1530C}" dt="2022-07-17T09:55:29.688" v="6662" actId="1035"/>
          <ac:spMkLst>
            <pc:docMk/>
            <pc:sldMk cId="4281153154" sldId="266"/>
            <ac:spMk id="17" creationId="{E99EF0D5-E6E0-BE23-A763-BD4C3DDE6434}"/>
          </ac:spMkLst>
        </pc:spChg>
        <pc:spChg chg="add mod">
          <ac:chgData name="김소희" userId="292a1162-0793-4577-a94d-2dae0dfa5995" providerId="ADAL" clId="{56FB9BA8-8618-469E-B881-B7E5EAC1530C}" dt="2022-07-16T16:47:40.786" v="6395" actId="1076"/>
          <ac:spMkLst>
            <pc:docMk/>
            <pc:sldMk cId="4281153154" sldId="266"/>
            <ac:spMk id="18" creationId="{7A35343B-4E3F-F8A2-908F-D28E89C1C95C}"/>
          </ac:spMkLst>
        </pc:spChg>
        <pc:picChg chg="add del mod">
          <ac:chgData name="김소희" userId="292a1162-0793-4577-a94d-2dae0dfa5995" providerId="ADAL" clId="{56FB9BA8-8618-469E-B881-B7E5EAC1530C}" dt="2022-07-16T09:44:19.336" v="2729" actId="478"/>
          <ac:picMkLst>
            <pc:docMk/>
            <pc:sldMk cId="4281153154" sldId="266"/>
            <ac:picMk id="4" creationId="{64024CAB-69DB-9876-2E51-69DF7CDD967A}"/>
          </ac:picMkLst>
        </pc:picChg>
        <pc:picChg chg="del">
          <ac:chgData name="김소희" userId="292a1162-0793-4577-a94d-2dae0dfa5995" providerId="ADAL" clId="{56FB9BA8-8618-469E-B881-B7E5EAC1530C}" dt="2022-07-16T09:43:23.733" v="2718" actId="478"/>
          <ac:picMkLst>
            <pc:docMk/>
            <pc:sldMk cId="4281153154" sldId="266"/>
            <ac:picMk id="5" creationId="{2B1D5BB1-3B52-7157-1523-03F72D9D4E0B}"/>
          </ac:picMkLst>
        </pc:picChg>
        <pc:picChg chg="add mod">
          <ac:chgData name="김소희" userId="292a1162-0793-4577-a94d-2dae0dfa5995" providerId="ADAL" clId="{56FB9BA8-8618-469E-B881-B7E5EAC1530C}" dt="2022-07-16T16:25:46.304" v="5861" actId="1076"/>
          <ac:picMkLst>
            <pc:docMk/>
            <pc:sldMk cId="4281153154" sldId="266"/>
            <ac:picMk id="7" creationId="{66570E45-0B89-3E19-4B27-7F32E857FC02}"/>
          </ac:picMkLst>
        </pc:picChg>
        <pc:picChg chg="del">
          <ac:chgData name="김소희" userId="292a1162-0793-4577-a94d-2dae0dfa5995" providerId="ADAL" clId="{56FB9BA8-8618-469E-B881-B7E5EAC1530C}" dt="2022-07-16T09:43:23.733" v="2718" actId="478"/>
          <ac:picMkLst>
            <pc:docMk/>
            <pc:sldMk cId="4281153154" sldId="266"/>
            <ac:picMk id="8" creationId="{EA934249-FCAF-95AB-CED5-79C520AB08BA}"/>
          </ac:picMkLst>
        </pc:picChg>
        <pc:picChg chg="del">
          <ac:chgData name="김소희" userId="292a1162-0793-4577-a94d-2dae0dfa5995" providerId="ADAL" clId="{56FB9BA8-8618-469E-B881-B7E5EAC1530C}" dt="2022-07-16T09:43:23.733" v="2718" actId="478"/>
          <ac:picMkLst>
            <pc:docMk/>
            <pc:sldMk cId="4281153154" sldId="266"/>
            <ac:picMk id="11" creationId="{857B6171-CD2E-B19F-500D-79822B30AC41}"/>
          </ac:picMkLst>
        </pc:picChg>
        <pc:picChg chg="add mod">
          <ac:chgData name="김소희" userId="292a1162-0793-4577-a94d-2dae0dfa5995" providerId="ADAL" clId="{56FB9BA8-8618-469E-B881-B7E5EAC1530C}" dt="2022-07-16T16:47:35.718" v="6394" actId="1035"/>
          <ac:picMkLst>
            <pc:docMk/>
            <pc:sldMk cId="4281153154" sldId="266"/>
            <ac:picMk id="12" creationId="{F722584A-E6D6-C0F2-949D-4F622A3ECFB5}"/>
          </ac:picMkLst>
        </pc:picChg>
        <pc:picChg chg="add mod">
          <ac:chgData name="김소희" userId="292a1162-0793-4577-a94d-2dae0dfa5995" providerId="ADAL" clId="{56FB9BA8-8618-469E-B881-B7E5EAC1530C}" dt="2022-07-16T16:27:00.480" v="5869" actId="14100"/>
          <ac:picMkLst>
            <pc:docMk/>
            <pc:sldMk cId="4281153154" sldId="266"/>
            <ac:picMk id="16" creationId="{61ED6A02-5182-78B8-E205-3BC9442BDECF}"/>
          </ac:picMkLst>
        </pc:picChg>
      </pc:sldChg>
      <pc:sldChg chg="addSp delSp modSp add mod modNotesTx">
        <pc:chgData name="김소희" userId="292a1162-0793-4577-a94d-2dae0dfa5995" providerId="ADAL" clId="{56FB9BA8-8618-469E-B881-B7E5EAC1530C}" dt="2022-07-16T14:19:20.159" v="5422" actId="20577"/>
        <pc:sldMkLst>
          <pc:docMk/>
          <pc:sldMk cId="823482226" sldId="267"/>
        </pc:sldMkLst>
        <pc:spChg chg="mod">
          <ac:chgData name="김소희" userId="292a1162-0793-4577-a94d-2dae0dfa5995" providerId="ADAL" clId="{56FB9BA8-8618-469E-B881-B7E5EAC1530C}" dt="2022-07-16T09:44:05.628" v="2727" actId="20577"/>
          <ac:spMkLst>
            <pc:docMk/>
            <pc:sldMk cId="823482226" sldId="267"/>
            <ac:spMk id="2" creationId="{5C386871-B092-6B43-A8DA-B84A6CCCC7F5}"/>
          </ac:spMkLst>
        </pc:spChg>
        <pc:spChg chg="add del mod">
          <ac:chgData name="김소희" userId="292a1162-0793-4577-a94d-2dae0dfa5995" providerId="ADAL" clId="{56FB9BA8-8618-469E-B881-B7E5EAC1530C}" dt="2022-07-16T13:31:22.647" v="4546" actId="478"/>
          <ac:spMkLst>
            <pc:docMk/>
            <pc:sldMk cId="823482226" sldId="267"/>
            <ac:spMk id="8" creationId="{48D52675-99FF-A883-822E-BFAAE7C1D1F2}"/>
          </ac:spMkLst>
        </pc:spChg>
        <pc:spChg chg="add mod">
          <ac:chgData name="김소희" userId="292a1162-0793-4577-a94d-2dae0dfa5995" providerId="ADAL" clId="{56FB9BA8-8618-469E-B881-B7E5EAC1530C}" dt="2022-07-16T14:16:38.987" v="5389" actId="1037"/>
          <ac:spMkLst>
            <pc:docMk/>
            <pc:sldMk cId="823482226" sldId="267"/>
            <ac:spMk id="10" creationId="{505A864D-43A1-E27A-6F0E-94048FDBCFC2}"/>
          </ac:spMkLst>
        </pc:spChg>
        <pc:spChg chg="add mod">
          <ac:chgData name="김소희" userId="292a1162-0793-4577-a94d-2dae0dfa5995" providerId="ADAL" clId="{56FB9BA8-8618-469E-B881-B7E5EAC1530C}" dt="2022-07-16T14:17:03.885" v="5395" actId="1076"/>
          <ac:spMkLst>
            <pc:docMk/>
            <pc:sldMk cId="823482226" sldId="267"/>
            <ac:spMk id="11" creationId="{4C75138B-7097-5754-7AD6-79B09C3159C6}"/>
          </ac:spMkLst>
        </pc:spChg>
        <pc:spChg chg="add mod">
          <ac:chgData name="김소희" userId="292a1162-0793-4577-a94d-2dae0dfa5995" providerId="ADAL" clId="{56FB9BA8-8618-469E-B881-B7E5EAC1530C}" dt="2022-07-16T14:16:51.744" v="5393" actId="14100"/>
          <ac:spMkLst>
            <pc:docMk/>
            <pc:sldMk cId="823482226" sldId="267"/>
            <ac:spMk id="12" creationId="{F6F1740F-2DCB-B755-E9B3-52B09FE71B03}"/>
          </ac:spMkLst>
        </pc:spChg>
        <pc:spChg chg="add mod">
          <ac:chgData name="김소희" userId="292a1162-0793-4577-a94d-2dae0dfa5995" providerId="ADAL" clId="{56FB9BA8-8618-469E-B881-B7E5EAC1530C}" dt="2022-07-16T14:18:09.723" v="5417" actId="1076"/>
          <ac:spMkLst>
            <pc:docMk/>
            <pc:sldMk cId="823482226" sldId="267"/>
            <ac:spMk id="13" creationId="{B5B1DA14-4F32-2E8C-7FD1-A86F5EEDFE9E}"/>
          </ac:spMkLst>
        </pc:spChg>
        <pc:spChg chg="del mod">
          <ac:chgData name="김소희" userId="292a1162-0793-4577-a94d-2dae0dfa5995" providerId="ADAL" clId="{56FB9BA8-8618-469E-B881-B7E5EAC1530C}" dt="2022-07-16T13:46:36.530" v="4663" actId="478"/>
          <ac:spMkLst>
            <pc:docMk/>
            <pc:sldMk cId="823482226" sldId="267"/>
            <ac:spMk id="16" creationId="{03AE33B7-4BBB-4B90-D542-91EB98D7C97B}"/>
          </ac:spMkLst>
        </pc:spChg>
        <pc:spChg chg="add del mod topLvl">
          <ac:chgData name="김소희" userId="292a1162-0793-4577-a94d-2dae0dfa5995" providerId="ADAL" clId="{56FB9BA8-8618-469E-B881-B7E5EAC1530C}" dt="2022-07-16T13:47:54.074" v="4675" actId="164"/>
          <ac:spMkLst>
            <pc:docMk/>
            <pc:sldMk cId="823482226" sldId="267"/>
            <ac:spMk id="18" creationId="{B7C089CA-85FA-2A45-C401-EA15C34413AF}"/>
          </ac:spMkLst>
        </pc:spChg>
        <pc:spChg chg="add del mod topLvl">
          <ac:chgData name="김소희" userId="292a1162-0793-4577-a94d-2dae0dfa5995" providerId="ADAL" clId="{56FB9BA8-8618-469E-B881-B7E5EAC1530C}" dt="2022-07-16T13:47:54.074" v="4675" actId="164"/>
          <ac:spMkLst>
            <pc:docMk/>
            <pc:sldMk cId="823482226" sldId="267"/>
            <ac:spMk id="19" creationId="{9583431D-F2B7-3E4C-2BAB-761A5E6C0C1F}"/>
          </ac:spMkLst>
        </pc:spChg>
        <pc:spChg chg="del mod">
          <ac:chgData name="김소희" userId="292a1162-0793-4577-a94d-2dae0dfa5995" providerId="ADAL" clId="{56FB9BA8-8618-469E-B881-B7E5EAC1530C}" dt="2022-07-16T13:46:32.630" v="4662" actId="478"/>
          <ac:spMkLst>
            <pc:docMk/>
            <pc:sldMk cId="823482226" sldId="267"/>
            <ac:spMk id="20" creationId="{9194579F-7D1D-69D9-3CA1-296669831957}"/>
          </ac:spMkLst>
        </pc:spChg>
        <pc:spChg chg="del mod">
          <ac:chgData name="김소희" userId="292a1162-0793-4577-a94d-2dae0dfa5995" providerId="ADAL" clId="{56FB9BA8-8618-469E-B881-B7E5EAC1530C}" dt="2022-07-16T13:46:43.564" v="4664" actId="478"/>
          <ac:spMkLst>
            <pc:docMk/>
            <pc:sldMk cId="823482226" sldId="267"/>
            <ac:spMk id="21" creationId="{DCB8ACAD-0A2D-D660-1823-BA5CD488B1B5}"/>
          </ac:spMkLst>
        </pc:spChg>
        <pc:spChg chg="add mod">
          <ac:chgData name="김소희" userId="292a1162-0793-4577-a94d-2dae0dfa5995" providerId="ADAL" clId="{56FB9BA8-8618-469E-B881-B7E5EAC1530C}" dt="2022-07-16T13:47:54.074" v="4675" actId="164"/>
          <ac:spMkLst>
            <pc:docMk/>
            <pc:sldMk cId="823482226" sldId="267"/>
            <ac:spMk id="22" creationId="{DAF3ABAB-7E78-840D-AB11-0172EDDF3D71}"/>
          </ac:spMkLst>
        </pc:spChg>
        <pc:spChg chg="add mod">
          <ac:chgData name="김소희" userId="292a1162-0793-4577-a94d-2dae0dfa5995" providerId="ADAL" clId="{56FB9BA8-8618-469E-B881-B7E5EAC1530C}" dt="2022-07-16T13:47:54.074" v="4675" actId="164"/>
          <ac:spMkLst>
            <pc:docMk/>
            <pc:sldMk cId="823482226" sldId="267"/>
            <ac:spMk id="23" creationId="{B7CE930C-060F-4785-748A-AB3CD50D80AF}"/>
          </ac:spMkLst>
        </pc:spChg>
        <pc:spChg chg="add del mod">
          <ac:chgData name="김소희" userId="292a1162-0793-4577-a94d-2dae0dfa5995" providerId="ADAL" clId="{56FB9BA8-8618-469E-B881-B7E5EAC1530C}" dt="2022-07-16T13:49:01.155" v="4680"/>
          <ac:spMkLst>
            <pc:docMk/>
            <pc:sldMk cId="823482226" sldId="267"/>
            <ac:spMk id="24" creationId="{921E2A2F-1DFC-0B65-4831-8DAA2D6C5438}"/>
          </ac:spMkLst>
        </pc:spChg>
        <pc:spChg chg="add del mod">
          <ac:chgData name="김소희" userId="292a1162-0793-4577-a94d-2dae0dfa5995" providerId="ADAL" clId="{56FB9BA8-8618-469E-B881-B7E5EAC1530C}" dt="2022-07-16T13:49:01.155" v="4680"/>
          <ac:spMkLst>
            <pc:docMk/>
            <pc:sldMk cId="823482226" sldId="267"/>
            <ac:spMk id="25" creationId="{2FA034EE-522A-D284-570B-6B3225BF8DCA}"/>
          </ac:spMkLst>
        </pc:spChg>
        <pc:spChg chg="add mod">
          <ac:chgData name="김소희" userId="292a1162-0793-4577-a94d-2dae0dfa5995" providerId="ADAL" clId="{56FB9BA8-8618-469E-B881-B7E5EAC1530C}" dt="2022-07-16T14:19:20.159" v="5422" actId="20577"/>
          <ac:spMkLst>
            <pc:docMk/>
            <pc:sldMk cId="823482226" sldId="267"/>
            <ac:spMk id="26" creationId="{0B2E71C4-63DD-5D21-3108-80838DB539DC}"/>
          </ac:spMkLst>
        </pc:spChg>
        <pc:spChg chg="add mod">
          <ac:chgData name="김소희" userId="292a1162-0793-4577-a94d-2dae0dfa5995" providerId="ADAL" clId="{56FB9BA8-8618-469E-B881-B7E5EAC1530C}" dt="2022-07-16T13:57:11.040" v="4895" actId="1037"/>
          <ac:spMkLst>
            <pc:docMk/>
            <pc:sldMk cId="823482226" sldId="267"/>
            <ac:spMk id="27" creationId="{0EB3B09D-29FB-5641-3658-98165C3662E2}"/>
          </ac:spMkLst>
        </pc:spChg>
        <pc:spChg chg="add mod">
          <ac:chgData name="김소희" userId="292a1162-0793-4577-a94d-2dae0dfa5995" providerId="ADAL" clId="{56FB9BA8-8618-469E-B881-B7E5EAC1530C}" dt="2022-07-16T14:05:57.542" v="5057" actId="164"/>
          <ac:spMkLst>
            <pc:docMk/>
            <pc:sldMk cId="823482226" sldId="267"/>
            <ac:spMk id="28" creationId="{55068063-54D5-482C-6350-2134AE9A12C8}"/>
          </ac:spMkLst>
        </pc:spChg>
        <pc:spChg chg="add mod">
          <ac:chgData name="김소희" userId="292a1162-0793-4577-a94d-2dae0dfa5995" providerId="ADAL" clId="{56FB9BA8-8618-469E-B881-B7E5EAC1530C}" dt="2022-07-16T14:18:18.481" v="5419" actId="1076"/>
          <ac:spMkLst>
            <pc:docMk/>
            <pc:sldMk cId="823482226" sldId="267"/>
            <ac:spMk id="29" creationId="{3206A378-0E36-B833-A9CC-30BE0FE0AA9D}"/>
          </ac:spMkLst>
        </pc:spChg>
        <pc:grpChg chg="add mod ord">
          <ac:chgData name="김소희" userId="292a1162-0793-4577-a94d-2dae0dfa5995" providerId="ADAL" clId="{56FB9BA8-8618-469E-B881-B7E5EAC1530C}" dt="2022-07-16T13:57:25.431" v="4897" actId="1076"/>
          <ac:grpSpMkLst>
            <pc:docMk/>
            <pc:sldMk cId="823482226" sldId="267"/>
            <ac:grpSpMk id="6" creationId="{B58EC3AE-7195-3D95-1C6B-4E17454DE56C}"/>
          </ac:grpSpMkLst>
        </pc:grpChg>
        <pc:grpChg chg="add del mod">
          <ac:chgData name="김소희" userId="292a1162-0793-4577-a94d-2dae0dfa5995" providerId="ADAL" clId="{56FB9BA8-8618-469E-B881-B7E5EAC1530C}" dt="2022-07-16T13:46:50.885" v="4666" actId="165"/>
          <ac:grpSpMkLst>
            <pc:docMk/>
            <pc:sldMk cId="823482226" sldId="267"/>
            <ac:grpSpMk id="14" creationId="{17821C68-0FF5-E7BC-C52C-DBBBA69A4E6E}"/>
          </ac:grpSpMkLst>
        </pc:grpChg>
        <pc:grpChg chg="add mod">
          <ac:chgData name="김소희" userId="292a1162-0793-4577-a94d-2dae0dfa5995" providerId="ADAL" clId="{56FB9BA8-8618-469E-B881-B7E5EAC1530C}" dt="2022-07-16T14:18:09.723" v="5417" actId="1076"/>
          <ac:grpSpMkLst>
            <pc:docMk/>
            <pc:sldMk cId="823482226" sldId="267"/>
            <ac:grpSpMk id="30" creationId="{1F39CF99-D5CD-F251-9866-53C6321BB7CB}"/>
          </ac:grpSpMkLst>
        </pc:grpChg>
        <pc:picChg chg="add mod modCrop">
          <ac:chgData name="김소희" userId="292a1162-0793-4577-a94d-2dae0dfa5995" providerId="ADAL" clId="{56FB9BA8-8618-469E-B881-B7E5EAC1530C}" dt="2022-07-16T14:19:09.687" v="5420" actId="1076"/>
          <ac:picMkLst>
            <pc:docMk/>
            <pc:sldMk cId="823482226" sldId="267"/>
            <ac:picMk id="4" creationId="{3BA3D4B1-8FF7-D712-8062-E7C82489B203}"/>
          </ac:picMkLst>
        </pc:picChg>
        <pc:picChg chg="del">
          <ac:chgData name="김소희" userId="292a1162-0793-4577-a94d-2dae0dfa5995" providerId="ADAL" clId="{56FB9BA8-8618-469E-B881-B7E5EAC1530C}" dt="2022-07-16T09:43:27.298" v="2719" actId="478"/>
          <ac:picMkLst>
            <pc:docMk/>
            <pc:sldMk cId="823482226" sldId="267"/>
            <ac:picMk id="5" creationId="{2B1D5BB1-3B52-7157-1523-03F72D9D4E0B}"/>
          </ac:picMkLst>
        </pc:picChg>
        <pc:picChg chg="add mod">
          <ac:chgData name="김소희" userId="292a1162-0793-4577-a94d-2dae0dfa5995" providerId="ADAL" clId="{56FB9BA8-8618-469E-B881-B7E5EAC1530C}" dt="2022-07-16T14:05:57.542" v="5057" actId="164"/>
          <ac:picMkLst>
            <pc:docMk/>
            <pc:sldMk cId="823482226" sldId="267"/>
            <ac:picMk id="5" creationId="{3BA724AA-EC82-064A-A524-2C0AC1CC2903}"/>
          </ac:picMkLst>
        </pc:picChg>
        <pc:picChg chg="add mod modCrop">
          <ac:chgData name="김소희" userId="292a1162-0793-4577-a94d-2dae0dfa5995" providerId="ADAL" clId="{56FB9BA8-8618-469E-B881-B7E5EAC1530C}" dt="2022-07-16T14:16:40.816" v="5390" actId="1076"/>
          <ac:picMkLst>
            <pc:docMk/>
            <pc:sldMk cId="823482226" sldId="267"/>
            <ac:picMk id="7" creationId="{7570B179-4177-2904-52B5-FBC13CD82DE7}"/>
          </ac:picMkLst>
        </pc:picChg>
        <pc:picChg chg="del">
          <ac:chgData name="김소희" userId="292a1162-0793-4577-a94d-2dae0dfa5995" providerId="ADAL" clId="{56FB9BA8-8618-469E-B881-B7E5EAC1530C}" dt="2022-07-16T09:43:27.298" v="2719" actId="478"/>
          <ac:picMkLst>
            <pc:docMk/>
            <pc:sldMk cId="823482226" sldId="267"/>
            <ac:picMk id="8" creationId="{EA934249-FCAF-95AB-CED5-79C520AB08BA}"/>
          </ac:picMkLst>
        </pc:picChg>
        <pc:picChg chg="del">
          <ac:chgData name="김소희" userId="292a1162-0793-4577-a94d-2dae0dfa5995" providerId="ADAL" clId="{56FB9BA8-8618-469E-B881-B7E5EAC1530C}" dt="2022-07-16T09:43:27.298" v="2719" actId="478"/>
          <ac:picMkLst>
            <pc:docMk/>
            <pc:sldMk cId="823482226" sldId="267"/>
            <ac:picMk id="11" creationId="{857B6171-CD2E-B19F-500D-79822B30AC41}"/>
          </ac:picMkLst>
        </pc:picChg>
        <pc:picChg chg="mod topLvl modCrop">
          <ac:chgData name="김소희" userId="292a1162-0793-4577-a94d-2dae0dfa5995" providerId="ADAL" clId="{56FB9BA8-8618-469E-B881-B7E5EAC1530C}" dt="2022-07-16T13:48:17.992" v="4678" actId="732"/>
          <ac:picMkLst>
            <pc:docMk/>
            <pc:sldMk cId="823482226" sldId="267"/>
            <ac:picMk id="15" creationId="{B5E9E492-AEEC-AD2B-61F9-A11C80E10A48}"/>
          </ac:picMkLst>
        </pc:picChg>
        <pc:cxnChg chg="del mod">
          <ac:chgData name="김소희" userId="292a1162-0793-4577-a94d-2dae0dfa5995" providerId="ADAL" clId="{56FB9BA8-8618-469E-B881-B7E5EAC1530C}" dt="2022-07-16T13:46:48.444" v="4665" actId="478"/>
          <ac:cxnSpMkLst>
            <pc:docMk/>
            <pc:sldMk cId="823482226" sldId="267"/>
            <ac:cxnSpMk id="17" creationId="{96626C23-BBEF-81A8-1087-3FCBE422D1A8}"/>
          </ac:cxnSpMkLst>
        </pc:cxnChg>
      </pc:sldChg>
      <pc:sldChg chg="addSp delSp modSp add mod ord">
        <pc:chgData name="김소희" userId="292a1162-0793-4577-a94d-2dae0dfa5995" providerId="ADAL" clId="{56FB9BA8-8618-469E-B881-B7E5EAC1530C}" dt="2022-07-16T16:24:21.069" v="5852" actId="1035"/>
        <pc:sldMkLst>
          <pc:docMk/>
          <pc:sldMk cId="3685255024" sldId="268"/>
        </pc:sldMkLst>
        <pc:spChg chg="mod">
          <ac:chgData name="김소희" userId="292a1162-0793-4577-a94d-2dae0dfa5995" providerId="ADAL" clId="{56FB9BA8-8618-469E-B881-B7E5EAC1530C}" dt="2022-07-16T09:48:50.970" v="2767"/>
          <ac:spMkLst>
            <pc:docMk/>
            <pc:sldMk cId="3685255024" sldId="268"/>
            <ac:spMk id="2" creationId="{5C386871-B092-6B43-A8DA-B84A6CCCC7F5}"/>
          </ac:spMkLst>
        </pc:spChg>
        <pc:spChg chg="add mod">
          <ac:chgData name="김소희" userId="292a1162-0793-4577-a94d-2dae0dfa5995" providerId="ADAL" clId="{56FB9BA8-8618-469E-B881-B7E5EAC1530C}" dt="2022-07-16T14:21:18.546" v="5444" actId="14100"/>
          <ac:spMkLst>
            <pc:docMk/>
            <pc:sldMk cId="3685255024" sldId="268"/>
            <ac:spMk id="7" creationId="{4D70969F-B72C-E13B-3A27-807376949EF3}"/>
          </ac:spMkLst>
        </pc:spChg>
        <pc:spChg chg="add mod">
          <ac:chgData name="김소희" userId="292a1162-0793-4577-a94d-2dae0dfa5995" providerId="ADAL" clId="{56FB9BA8-8618-469E-B881-B7E5EAC1530C}" dt="2022-07-16T16:23:03.399" v="5816" actId="1076"/>
          <ac:spMkLst>
            <pc:docMk/>
            <pc:sldMk cId="3685255024" sldId="268"/>
            <ac:spMk id="8" creationId="{F09E10D0-500A-B99C-CBFD-25923A7906EF}"/>
          </ac:spMkLst>
        </pc:spChg>
        <pc:spChg chg="add del mod">
          <ac:chgData name="김소희" userId="292a1162-0793-4577-a94d-2dae0dfa5995" providerId="ADAL" clId="{56FB9BA8-8618-469E-B881-B7E5EAC1530C}" dt="2022-07-16T14:21:53.318" v="5486"/>
          <ac:spMkLst>
            <pc:docMk/>
            <pc:sldMk cId="3685255024" sldId="268"/>
            <ac:spMk id="10" creationId="{CC76ED43-C7AA-49DB-8C6A-A54674A37204}"/>
          </ac:spMkLst>
        </pc:spChg>
        <pc:spChg chg="add mod">
          <ac:chgData name="김소희" userId="292a1162-0793-4577-a94d-2dae0dfa5995" providerId="ADAL" clId="{56FB9BA8-8618-469E-B881-B7E5EAC1530C}" dt="2022-07-16T16:24:21.069" v="5852" actId="1035"/>
          <ac:spMkLst>
            <pc:docMk/>
            <pc:sldMk cId="3685255024" sldId="268"/>
            <ac:spMk id="11" creationId="{CCC8864A-DD65-070E-70D1-3CB298A5112E}"/>
          </ac:spMkLst>
        </pc:spChg>
        <pc:spChg chg="add mod">
          <ac:chgData name="김소희" userId="292a1162-0793-4577-a94d-2dae0dfa5995" providerId="ADAL" clId="{56FB9BA8-8618-469E-B881-B7E5EAC1530C}" dt="2022-07-16T15:35:10.868" v="5507" actId="20577"/>
          <ac:spMkLst>
            <pc:docMk/>
            <pc:sldMk cId="3685255024" sldId="268"/>
            <ac:spMk id="12" creationId="{F0ABF226-EA99-35B3-765F-D21167F361B4}"/>
          </ac:spMkLst>
        </pc:spChg>
        <pc:spChg chg="add mod">
          <ac:chgData name="김소희" userId="292a1162-0793-4577-a94d-2dae0dfa5995" providerId="ADAL" clId="{56FB9BA8-8618-469E-B881-B7E5EAC1530C}" dt="2022-07-16T15:36:23.259" v="5685" actId="20577"/>
          <ac:spMkLst>
            <pc:docMk/>
            <pc:sldMk cId="3685255024" sldId="268"/>
            <ac:spMk id="13" creationId="{625E10A7-CE26-050D-5157-B8389F747707}"/>
          </ac:spMkLst>
        </pc:spChg>
        <pc:picChg chg="add mod">
          <ac:chgData name="김소희" userId="292a1162-0793-4577-a94d-2dae0dfa5995" providerId="ADAL" clId="{56FB9BA8-8618-469E-B881-B7E5EAC1530C}" dt="2022-07-16T16:22:59.130" v="5815" actId="1076"/>
          <ac:picMkLst>
            <pc:docMk/>
            <pc:sldMk cId="3685255024" sldId="268"/>
            <ac:picMk id="4" creationId="{DE3370A8-E560-5A2A-167A-0DCC7CC0B805}"/>
          </ac:picMkLst>
        </pc:picChg>
        <pc:picChg chg="add mod">
          <ac:chgData name="김소희" userId="292a1162-0793-4577-a94d-2dae0dfa5995" providerId="ADAL" clId="{56FB9BA8-8618-469E-B881-B7E5EAC1530C}" dt="2022-07-16T15:35:40.722" v="5554" actId="14100"/>
          <ac:picMkLst>
            <pc:docMk/>
            <pc:sldMk cId="3685255024" sldId="268"/>
            <ac:picMk id="6" creationId="{E17F1D46-98D2-EA06-085E-20B47EE269A5}"/>
          </ac:picMkLst>
        </pc:picChg>
      </pc:sldChg>
      <pc:sldChg chg="addSp delSp modSp add mod">
        <pc:chgData name="김소희" userId="292a1162-0793-4577-a94d-2dae0dfa5995" providerId="ADAL" clId="{56FB9BA8-8618-469E-B881-B7E5EAC1530C}" dt="2022-07-16T16:49:11.097" v="6509" actId="20577"/>
        <pc:sldMkLst>
          <pc:docMk/>
          <pc:sldMk cId="2469761216" sldId="269"/>
        </pc:sldMkLst>
        <pc:spChg chg="add mod">
          <ac:chgData name="김소희" userId="292a1162-0793-4577-a94d-2dae0dfa5995" providerId="ADAL" clId="{56FB9BA8-8618-469E-B881-B7E5EAC1530C}" dt="2022-07-16T16:49:11.097" v="6509" actId="20577"/>
          <ac:spMkLst>
            <pc:docMk/>
            <pc:sldMk cId="2469761216" sldId="269"/>
            <ac:spMk id="6" creationId="{EFA8B7E0-492C-4117-880E-44A23D6C39EC}"/>
          </ac:spMkLst>
        </pc:spChg>
        <pc:spChg chg="mod">
          <ac:chgData name="김소희" userId="292a1162-0793-4577-a94d-2dae0dfa5995" providerId="ADAL" clId="{56FB9BA8-8618-469E-B881-B7E5EAC1530C}" dt="2022-07-16T16:35:23.644" v="5878" actId="1035"/>
          <ac:spMkLst>
            <pc:docMk/>
            <pc:sldMk cId="2469761216" sldId="269"/>
            <ac:spMk id="14" creationId="{E89E35C5-CDC5-E213-E030-34717EFA3209}"/>
          </ac:spMkLst>
        </pc:spChg>
        <pc:spChg chg="del">
          <ac:chgData name="김소희" userId="292a1162-0793-4577-a94d-2dae0dfa5995" providerId="ADAL" clId="{56FB9BA8-8618-469E-B881-B7E5EAC1530C}" dt="2022-07-16T09:52:58.772" v="2808" actId="478"/>
          <ac:spMkLst>
            <pc:docMk/>
            <pc:sldMk cId="2469761216" sldId="269"/>
            <ac:spMk id="15" creationId="{8D930912-89D0-1463-E935-699E3D0E262D}"/>
          </ac:spMkLst>
        </pc:spChg>
        <pc:picChg chg="add mod">
          <ac:chgData name="김소희" userId="292a1162-0793-4577-a94d-2dae0dfa5995" providerId="ADAL" clId="{56FB9BA8-8618-469E-B881-B7E5EAC1530C}" dt="2022-07-16T16:35:27.028" v="5879" actId="1076"/>
          <ac:picMkLst>
            <pc:docMk/>
            <pc:sldMk cId="2469761216" sldId="269"/>
            <ac:picMk id="4" creationId="{7DB98AC0-EF39-454C-E9A7-3C2C745E5BCE}"/>
          </ac:picMkLst>
        </pc:picChg>
        <pc:picChg chg="del">
          <ac:chgData name="김소희" userId="292a1162-0793-4577-a94d-2dae0dfa5995" providerId="ADAL" clId="{56FB9BA8-8618-469E-B881-B7E5EAC1530C}" dt="2022-07-16T09:52:57.861" v="2806" actId="478"/>
          <ac:picMkLst>
            <pc:docMk/>
            <pc:sldMk cId="2469761216" sldId="269"/>
            <ac:picMk id="7" creationId="{66570E45-0B89-3E19-4B27-7F32E857FC02}"/>
          </ac:picMkLst>
        </pc:picChg>
        <pc:picChg chg="del">
          <ac:chgData name="김소희" userId="292a1162-0793-4577-a94d-2dae0dfa5995" providerId="ADAL" clId="{56FB9BA8-8618-469E-B881-B7E5EAC1530C}" dt="2022-07-16T09:52:58.156" v="2807" actId="478"/>
          <ac:picMkLst>
            <pc:docMk/>
            <pc:sldMk cId="2469761216" sldId="269"/>
            <ac:picMk id="12" creationId="{F722584A-E6D6-C0F2-949D-4F622A3ECFB5}"/>
          </ac:picMkLst>
        </pc:picChg>
      </pc:sldChg>
      <pc:sldChg chg="addSp delSp modSp add mod">
        <pc:chgData name="김소희" userId="292a1162-0793-4577-a94d-2dae0dfa5995" providerId="ADAL" clId="{56FB9BA8-8618-469E-B881-B7E5EAC1530C}" dt="2022-07-17T11:28:19.260" v="6675" actId="1076"/>
        <pc:sldMkLst>
          <pc:docMk/>
          <pc:sldMk cId="1001211680" sldId="270"/>
        </pc:sldMkLst>
        <pc:spChg chg="mod">
          <ac:chgData name="김소희" userId="292a1162-0793-4577-a94d-2dae0dfa5995" providerId="ADAL" clId="{56FB9BA8-8618-469E-B881-B7E5EAC1530C}" dt="2022-07-16T09:55:20.568" v="2883" actId="20577"/>
          <ac:spMkLst>
            <pc:docMk/>
            <pc:sldMk cId="1001211680" sldId="270"/>
            <ac:spMk id="2" creationId="{5C386871-B092-6B43-A8DA-B84A6CCCC7F5}"/>
          </ac:spMkLst>
        </pc:spChg>
        <pc:spChg chg="add del">
          <ac:chgData name="김소희" userId="292a1162-0793-4577-a94d-2dae0dfa5995" providerId="ADAL" clId="{56FB9BA8-8618-469E-B881-B7E5EAC1530C}" dt="2022-07-16T09:55:40.161" v="2886" actId="22"/>
          <ac:spMkLst>
            <pc:docMk/>
            <pc:sldMk cId="1001211680" sldId="270"/>
            <ac:spMk id="7" creationId="{15C3B2BA-17ED-CA42-7B7A-1092DAE5B046}"/>
          </ac:spMkLst>
        </pc:spChg>
        <pc:spChg chg="add mod">
          <ac:chgData name="김소희" userId="292a1162-0793-4577-a94d-2dae0dfa5995" providerId="ADAL" clId="{56FB9BA8-8618-469E-B881-B7E5EAC1530C}" dt="2022-07-17T11:28:19.260" v="6675" actId="1076"/>
          <ac:spMkLst>
            <pc:docMk/>
            <pc:sldMk cId="1001211680" sldId="270"/>
            <ac:spMk id="10" creationId="{72987552-5AA4-DD5A-C2A2-02550016258E}"/>
          </ac:spMkLst>
        </pc:spChg>
        <pc:spChg chg="del">
          <ac:chgData name="김소희" userId="292a1162-0793-4577-a94d-2dae0dfa5995" providerId="ADAL" clId="{56FB9BA8-8618-469E-B881-B7E5EAC1530C}" dt="2022-07-16T09:55:51.558" v="2898" actId="478"/>
          <ac:spMkLst>
            <pc:docMk/>
            <pc:sldMk cId="1001211680" sldId="270"/>
            <ac:spMk id="14" creationId="{E89E35C5-CDC5-E213-E030-34717EFA3209}"/>
          </ac:spMkLst>
        </pc:spChg>
        <pc:picChg chg="del">
          <ac:chgData name="김소희" userId="292a1162-0793-4577-a94d-2dae0dfa5995" providerId="ADAL" clId="{56FB9BA8-8618-469E-B881-B7E5EAC1530C}" dt="2022-07-16T09:55:37.578" v="2884" actId="478"/>
          <ac:picMkLst>
            <pc:docMk/>
            <pc:sldMk cId="1001211680" sldId="270"/>
            <ac:picMk id="4" creationId="{7DB98AC0-EF39-454C-E9A7-3C2C745E5BCE}"/>
          </ac:picMkLst>
        </pc:picChg>
      </pc:sldChg>
      <pc:sldChg chg="addSp delSp modSp add mod ord">
        <pc:chgData name="김소희" userId="292a1162-0793-4577-a94d-2dae0dfa5995" providerId="ADAL" clId="{56FB9BA8-8618-469E-B881-B7E5EAC1530C}" dt="2022-07-16T16:55:18.855" v="6639" actId="113"/>
        <pc:sldMkLst>
          <pc:docMk/>
          <pc:sldMk cId="2778352275" sldId="271"/>
        </pc:sldMkLst>
        <pc:spChg chg="mod">
          <ac:chgData name="김소희" userId="292a1162-0793-4577-a94d-2dae0dfa5995" providerId="ADAL" clId="{56FB9BA8-8618-469E-B881-B7E5EAC1530C}" dt="2022-07-16T16:55:18.855" v="6639" actId="113"/>
          <ac:spMkLst>
            <pc:docMk/>
            <pc:sldMk cId="2778352275" sldId="271"/>
            <ac:spMk id="2" creationId="{D42C8D01-1348-904F-A28E-FB1F05F50B66}"/>
          </ac:spMkLst>
        </pc:spChg>
        <pc:spChg chg="del">
          <ac:chgData name="김소희" userId="292a1162-0793-4577-a94d-2dae0dfa5995" providerId="ADAL" clId="{56FB9BA8-8618-469E-B881-B7E5EAC1530C}" dt="2022-07-16T16:54:35.233" v="6628" actId="478"/>
          <ac:spMkLst>
            <pc:docMk/>
            <pc:sldMk cId="2778352275" sldId="271"/>
            <ac:spMk id="3" creationId="{BB4F0E0A-8459-60AB-4DBF-FC43E9161C10}"/>
          </ac:spMkLst>
        </pc:spChg>
        <pc:spChg chg="mod">
          <ac:chgData name="김소희" userId="292a1162-0793-4577-a94d-2dae0dfa5995" providerId="ADAL" clId="{56FB9BA8-8618-469E-B881-B7E5EAC1530C}" dt="2022-07-16T16:54:39.786" v="6630" actId="14100"/>
          <ac:spMkLst>
            <pc:docMk/>
            <pc:sldMk cId="2778352275" sldId="271"/>
            <ac:spMk id="5" creationId="{433B89A1-AC33-8D2C-470E-70698F2016E8}"/>
          </ac:spMkLst>
        </pc:spChg>
        <pc:spChg chg="add del mod">
          <ac:chgData name="김소희" userId="292a1162-0793-4577-a94d-2dae0dfa5995" providerId="ADAL" clId="{56FB9BA8-8618-469E-B881-B7E5EAC1530C}" dt="2022-07-16T16:54:37.017" v="6629" actId="478"/>
          <ac:spMkLst>
            <pc:docMk/>
            <pc:sldMk cId="2778352275" sldId="271"/>
            <ac:spMk id="6" creationId="{7D9D3ED7-223E-4B42-201C-C2C027DC6654}"/>
          </ac:spMkLst>
        </pc:spChg>
      </pc:sldChg>
      <pc:sldChg chg="addSp delSp modSp add mod ord modNotesTx">
        <pc:chgData name="김소희" userId="292a1162-0793-4577-a94d-2dae0dfa5995" providerId="ADAL" clId="{56FB9BA8-8618-469E-B881-B7E5EAC1530C}" dt="2022-07-17T12:36:57.945" v="7414" actId="1076"/>
        <pc:sldMkLst>
          <pc:docMk/>
          <pc:sldMk cId="1677538351" sldId="272"/>
        </pc:sldMkLst>
        <pc:spChg chg="del">
          <ac:chgData name="김소희" userId="292a1162-0793-4577-a94d-2dae0dfa5995" providerId="ADAL" clId="{56FB9BA8-8618-469E-B881-B7E5EAC1530C}" dt="2022-07-16T16:56:14.085" v="6643" actId="478"/>
          <ac:spMkLst>
            <pc:docMk/>
            <pc:sldMk cId="1677538351" sldId="272"/>
            <ac:spMk id="4" creationId="{23D46D21-7D87-A5C5-3A16-F43F451EE6D6}"/>
          </ac:spMkLst>
        </pc:spChg>
        <pc:spChg chg="mod">
          <ac:chgData name="김소희" userId="292a1162-0793-4577-a94d-2dae0dfa5995" providerId="ADAL" clId="{56FB9BA8-8618-469E-B881-B7E5EAC1530C}" dt="2022-07-17T12:33:15.514" v="7315" actId="403"/>
          <ac:spMkLst>
            <pc:docMk/>
            <pc:sldMk cId="1677538351" sldId="272"/>
            <ac:spMk id="6" creationId="{2188782E-44BF-062E-224B-C021A5C826FC}"/>
          </ac:spMkLst>
        </pc:spChg>
        <pc:spChg chg="add mod">
          <ac:chgData name="김소희" userId="292a1162-0793-4577-a94d-2dae0dfa5995" providerId="ADAL" clId="{56FB9BA8-8618-469E-B881-B7E5EAC1530C}" dt="2022-07-17T12:32:21.077" v="7299" actId="1035"/>
          <ac:spMkLst>
            <pc:docMk/>
            <pc:sldMk cId="1677538351" sldId="272"/>
            <ac:spMk id="8" creationId="{B588D191-0AEA-6E66-B176-CEA9533A2031}"/>
          </ac:spMkLst>
        </pc:spChg>
        <pc:spChg chg="mod">
          <ac:chgData name="김소희" userId="292a1162-0793-4577-a94d-2dae0dfa5995" providerId="ADAL" clId="{56FB9BA8-8618-469E-B881-B7E5EAC1530C}" dt="2022-07-16T16:55:03.377" v="6637" actId="14100"/>
          <ac:spMkLst>
            <pc:docMk/>
            <pc:sldMk cId="1677538351" sldId="272"/>
            <ac:spMk id="9" creationId="{4E262F7D-1CD2-9678-413C-EB257F68A044}"/>
          </ac:spMkLst>
        </pc:spChg>
        <pc:spChg chg="add mod">
          <ac:chgData name="김소희" userId="292a1162-0793-4577-a94d-2dae0dfa5995" providerId="ADAL" clId="{56FB9BA8-8618-469E-B881-B7E5EAC1530C}" dt="2022-07-17T12:32:21.077" v="7299" actId="1035"/>
          <ac:spMkLst>
            <pc:docMk/>
            <pc:sldMk cId="1677538351" sldId="272"/>
            <ac:spMk id="10" creationId="{196C492B-1218-3877-CBA4-906C0D2BFF6E}"/>
          </ac:spMkLst>
        </pc:spChg>
        <pc:spChg chg="add del mod">
          <ac:chgData name="김소희" userId="292a1162-0793-4577-a94d-2dae0dfa5995" providerId="ADAL" clId="{56FB9BA8-8618-469E-B881-B7E5EAC1530C}" dt="2022-07-17T12:31:53.478" v="7279" actId="21"/>
          <ac:spMkLst>
            <pc:docMk/>
            <pc:sldMk cId="1677538351" sldId="272"/>
            <ac:spMk id="11" creationId="{EBFAD5C0-1CED-341A-A2BD-A8B84BBC7BC0}"/>
          </ac:spMkLst>
        </pc:spChg>
        <pc:spChg chg="del">
          <ac:chgData name="김소희" userId="292a1162-0793-4577-a94d-2dae0dfa5995" providerId="ADAL" clId="{56FB9BA8-8618-469E-B881-B7E5EAC1530C}" dt="2022-07-17T12:28:05.820" v="7261" actId="478"/>
          <ac:spMkLst>
            <pc:docMk/>
            <pc:sldMk cId="1677538351" sldId="272"/>
            <ac:spMk id="13" creationId="{174246C5-3CB0-4EE1-338B-F486C3F74F8D}"/>
          </ac:spMkLst>
        </pc:spChg>
        <pc:picChg chg="add mod">
          <ac:chgData name="김소희" userId="292a1162-0793-4577-a94d-2dae0dfa5995" providerId="ADAL" clId="{56FB9BA8-8618-469E-B881-B7E5EAC1530C}" dt="2022-07-17T12:36:57.945" v="7414" actId="1076"/>
          <ac:picMkLst>
            <pc:docMk/>
            <pc:sldMk cId="1677538351" sldId="272"/>
            <ac:picMk id="4" creationId="{A286BE99-4C6E-717B-D201-69688FB57D8E}"/>
          </ac:picMkLst>
        </pc:picChg>
        <pc:picChg chg="del">
          <ac:chgData name="김소희" userId="292a1162-0793-4577-a94d-2dae0dfa5995" providerId="ADAL" clId="{56FB9BA8-8618-469E-B881-B7E5EAC1530C}" dt="2022-07-16T16:56:12.908" v="6642" actId="478"/>
          <ac:picMkLst>
            <pc:docMk/>
            <pc:sldMk cId="1677538351" sldId="272"/>
            <ac:picMk id="1026" creationId="{082B6978-1040-2636-ECB5-72C25D649201}"/>
          </ac:picMkLst>
        </pc:picChg>
      </pc:sldChg>
      <pc:sldChg chg="addSp delSp modSp add mod">
        <pc:chgData name="김소희" userId="292a1162-0793-4577-a94d-2dae0dfa5995" providerId="ADAL" clId="{56FB9BA8-8618-469E-B881-B7E5EAC1530C}" dt="2022-07-17T18:18:45.657" v="11407" actId="1076"/>
        <pc:sldMkLst>
          <pc:docMk/>
          <pc:sldMk cId="3575306235" sldId="273"/>
        </pc:sldMkLst>
        <pc:spChg chg="del">
          <ac:chgData name="김소희" userId="292a1162-0793-4577-a94d-2dae0dfa5995" providerId="ADAL" clId="{56FB9BA8-8618-469E-B881-B7E5EAC1530C}" dt="2022-07-17T12:30:44.119" v="7272" actId="478"/>
          <ac:spMkLst>
            <pc:docMk/>
            <pc:sldMk cId="3575306235" sldId="273"/>
            <ac:spMk id="6" creationId="{2188782E-44BF-062E-224B-C021A5C826FC}"/>
          </ac:spMkLst>
        </pc:spChg>
        <pc:spChg chg="del">
          <ac:chgData name="김소희" userId="292a1162-0793-4577-a94d-2dae0dfa5995" providerId="ADAL" clId="{56FB9BA8-8618-469E-B881-B7E5EAC1530C}" dt="2022-07-17T12:30:44.119" v="7272" actId="478"/>
          <ac:spMkLst>
            <pc:docMk/>
            <pc:sldMk cId="3575306235" sldId="273"/>
            <ac:spMk id="8" creationId="{B588D191-0AEA-6E66-B176-CEA9533A2031}"/>
          </ac:spMkLst>
        </pc:spChg>
        <pc:spChg chg="del">
          <ac:chgData name="김소희" userId="292a1162-0793-4577-a94d-2dae0dfa5995" providerId="ADAL" clId="{56FB9BA8-8618-469E-B881-B7E5EAC1530C}" dt="2022-07-17T12:30:44.119" v="7272" actId="478"/>
          <ac:spMkLst>
            <pc:docMk/>
            <pc:sldMk cId="3575306235" sldId="273"/>
            <ac:spMk id="10" creationId="{196C492B-1218-3877-CBA4-906C0D2BFF6E}"/>
          </ac:spMkLst>
        </pc:spChg>
        <pc:spChg chg="del">
          <ac:chgData name="김소희" userId="292a1162-0793-4577-a94d-2dae0dfa5995" providerId="ADAL" clId="{56FB9BA8-8618-469E-B881-B7E5EAC1530C}" dt="2022-07-17T12:30:44.119" v="7272" actId="478"/>
          <ac:spMkLst>
            <pc:docMk/>
            <pc:sldMk cId="3575306235" sldId="273"/>
            <ac:spMk id="11" creationId="{EBFAD5C0-1CED-341A-A2BD-A8B84BBC7BC0}"/>
          </ac:spMkLst>
        </pc:spChg>
        <pc:spChg chg="add mod">
          <ac:chgData name="김소희" userId="292a1162-0793-4577-a94d-2dae0dfa5995" providerId="ADAL" clId="{56FB9BA8-8618-469E-B881-B7E5EAC1530C}" dt="2022-07-17T15:38:35.143" v="7741" actId="1076"/>
          <ac:spMkLst>
            <pc:docMk/>
            <pc:sldMk cId="3575306235" sldId="273"/>
            <ac:spMk id="15" creationId="{2494126B-543A-FDDA-17D0-F993FACA44E4}"/>
          </ac:spMkLst>
        </pc:spChg>
        <pc:spChg chg="add mod">
          <ac:chgData name="김소희" userId="292a1162-0793-4577-a94d-2dae0dfa5995" providerId="ADAL" clId="{56FB9BA8-8618-469E-B881-B7E5EAC1530C}" dt="2022-07-17T18:18:45.657" v="11407" actId="1076"/>
          <ac:spMkLst>
            <pc:docMk/>
            <pc:sldMk cId="3575306235" sldId="273"/>
            <ac:spMk id="17" creationId="{5F6C1FB1-4562-2466-D242-5574E13C66F6}"/>
          </ac:spMkLst>
        </pc:spChg>
        <pc:picChg chg="del">
          <ac:chgData name="김소희" userId="292a1162-0793-4577-a94d-2dae0dfa5995" providerId="ADAL" clId="{56FB9BA8-8618-469E-B881-B7E5EAC1530C}" dt="2022-07-17T12:30:44.119" v="7272" actId="478"/>
          <ac:picMkLst>
            <pc:docMk/>
            <pc:sldMk cId="3575306235" sldId="273"/>
            <ac:picMk id="4" creationId="{A286BE99-4C6E-717B-D201-69688FB57D8E}"/>
          </ac:picMkLst>
        </pc:picChg>
        <pc:picChg chg="add del">
          <ac:chgData name="김소희" userId="292a1162-0793-4577-a94d-2dae0dfa5995" providerId="ADAL" clId="{56FB9BA8-8618-469E-B881-B7E5EAC1530C}" dt="2022-07-17T12:30:55.852" v="7274" actId="478"/>
          <ac:picMkLst>
            <pc:docMk/>
            <pc:sldMk cId="3575306235" sldId="273"/>
            <ac:picMk id="5" creationId="{E7F87D54-6880-7131-A047-00BDA9894009}"/>
          </ac:picMkLst>
        </pc:picChg>
        <pc:picChg chg="add del">
          <ac:chgData name="김소희" userId="292a1162-0793-4577-a94d-2dae0dfa5995" providerId="ADAL" clId="{56FB9BA8-8618-469E-B881-B7E5EAC1530C}" dt="2022-07-17T12:31:13.148" v="7276" actId="478"/>
          <ac:picMkLst>
            <pc:docMk/>
            <pc:sldMk cId="3575306235" sldId="273"/>
            <ac:picMk id="12" creationId="{432536C4-836C-B7CC-76EE-19193FBAB65A}"/>
          </ac:picMkLst>
        </pc:picChg>
        <pc:picChg chg="add mod">
          <ac:chgData name="김소희" userId="292a1162-0793-4577-a94d-2dae0dfa5995" providerId="ADAL" clId="{56FB9BA8-8618-469E-B881-B7E5EAC1530C}" dt="2022-07-17T15:38:35.143" v="7741" actId="1076"/>
          <ac:picMkLst>
            <pc:docMk/>
            <pc:sldMk cId="3575306235" sldId="273"/>
            <ac:picMk id="14" creationId="{96BFB391-FD25-112E-FC94-B41BF2CE94AE}"/>
          </ac:picMkLst>
        </pc:picChg>
      </pc:sldChg>
      <pc:sldChg chg="addSp delSp modSp add mod modNotesTx">
        <pc:chgData name="김소희" userId="292a1162-0793-4577-a94d-2dae0dfa5995" providerId="ADAL" clId="{56FB9BA8-8618-469E-B881-B7E5EAC1530C}" dt="2022-07-17T17:59:30.901" v="10796" actId="692"/>
        <pc:sldMkLst>
          <pc:docMk/>
          <pc:sldMk cId="1864032891" sldId="274"/>
        </pc:sldMkLst>
        <pc:spChg chg="mod">
          <ac:chgData name="김소희" userId="292a1162-0793-4577-a94d-2dae0dfa5995" providerId="ADAL" clId="{56FB9BA8-8618-469E-B881-B7E5EAC1530C}" dt="2022-07-17T12:46:18.717" v="7431" actId="20577"/>
          <ac:spMkLst>
            <pc:docMk/>
            <pc:sldMk cId="1864032891" sldId="274"/>
            <ac:spMk id="2" creationId="{5C386871-B092-6B43-A8DA-B84A6CCCC7F5}"/>
          </ac:spMkLst>
        </pc:spChg>
        <pc:spChg chg="add mod">
          <ac:chgData name="김소희" userId="292a1162-0793-4577-a94d-2dae0dfa5995" providerId="ADAL" clId="{56FB9BA8-8618-469E-B881-B7E5EAC1530C}" dt="2022-07-17T15:24:26.674" v="7597" actId="20577"/>
          <ac:spMkLst>
            <pc:docMk/>
            <pc:sldMk cId="1864032891" sldId="274"/>
            <ac:spMk id="10" creationId="{520BCCFE-A412-1390-F84E-B2BC02960CC3}"/>
          </ac:spMkLst>
        </pc:spChg>
        <pc:spChg chg="add mod">
          <ac:chgData name="김소희" userId="292a1162-0793-4577-a94d-2dae0dfa5995" providerId="ADAL" clId="{56FB9BA8-8618-469E-B881-B7E5EAC1530C}" dt="2022-07-17T16:35:52.949" v="9252" actId="1035"/>
          <ac:spMkLst>
            <pc:docMk/>
            <pc:sldMk cId="1864032891" sldId="274"/>
            <ac:spMk id="11" creationId="{6755C027-8498-D876-EA78-C0874A1BF132}"/>
          </ac:spMkLst>
        </pc:spChg>
        <pc:spChg chg="add mod">
          <ac:chgData name="김소희" userId="292a1162-0793-4577-a94d-2dae0dfa5995" providerId="ADAL" clId="{56FB9BA8-8618-469E-B881-B7E5EAC1530C}" dt="2022-07-17T15:21:54.629" v="7487" actId="1076"/>
          <ac:spMkLst>
            <pc:docMk/>
            <pc:sldMk cId="1864032891" sldId="274"/>
            <ac:spMk id="12" creationId="{7FE97760-12BC-CE55-9D5E-DDC76B6211DF}"/>
          </ac:spMkLst>
        </pc:spChg>
        <pc:spChg chg="add mod">
          <ac:chgData name="김소희" userId="292a1162-0793-4577-a94d-2dae0dfa5995" providerId="ADAL" clId="{56FB9BA8-8618-469E-B881-B7E5EAC1530C}" dt="2022-07-17T16:08:10.750" v="8246" actId="20577"/>
          <ac:spMkLst>
            <pc:docMk/>
            <pc:sldMk cId="1864032891" sldId="274"/>
            <ac:spMk id="13" creationId="{5C6CC0AE-B7C5-9CFE-084B-81561CB21A4E}"/>
          </ac:spMkLst>
        </pc:spChg>
        <pc:spChg chg="del mod">
          <ac:chgData name="김소희" userId="292a1162-0793-4577-a94d-2dae0dfa5995" providerId="ADAL" clId="{56FB9BA8-8618-469E-B881-B7E5EAC1530C}" dt="2022-07-17T15:30:51.708" v="7730" actId="478"/>
          <ac:spMkLst>
            <pc:docMk/>
            <pc:sldMk cId="1864032891" sldId="274"/>
            <ac:spMk id="15" creationId="{2494126B-543A-FDDA-17D0-F993FACA44E4}"/>
          </ac:spMkLst>
        </pc:spChg>
        <pc:spChg chg="add mod">
          <ac:chgData name="김소희" userId="292a1162-0793-4577-a94d-2dae0dfa5995" providerId="ADAL" clId="{56FB9BA8-8618-469E-B881-B7E5EAC1530C}" dt="2022-07-17T16:08:02.930" v="8245" actId="1076"/>
          <ac:spMkLst>
            <pc:docMk/>
            <pc:sldMk cId="1864032891" sldId="274"/>
            <ac:spMk id="16" creationId="{AEED4E74-7EF2-03D4-2D75-037C4D8BA8A2}"/>
          </ac:spMkLst>
        </pc:spChg>
        <pc:spChg chg="del mod">
          <ac:chgData name="김소희" userId="292a1162-0793-4577-a94d-2dae0dfa5995" providerId="ADAL" clId="{56FB9BA8-8618-469E-B881-B7E5EAC1530C}" dt="2022-07-17T12:46:38.243" v="7433" actId="478"/>
          <ac:spMkLst>
            <pc:docMk/>
            <pc:sldMk cId="1864032891" sldId="274"/>
            <ac:spMk id="17" creationId="{5F6C1FB1-4562-2466-D242-5574E13C66F6}"/>
          </ac:spMkLst>
        </pc:spChg>
        <pc:spChg chg="add mod">
          <ac:chgData name="김소희" userId="292a1162-0793-4577-a94d-2dae0dfa5995" providerId="ADAL" clId="{56FB9BA8-8618-469E-B881-B7E5EAC1530C}" dt="2022-07-17T16:08:37.908" v="8248" actId="1037"/>
          <ac:spMkLst>
            <pc:docMk/>
            <pc:sldMk cId="1864032891" sldId="274"/>
            <ac:spMk id="18" creationId="{4F3CF27E-CA54-B9D3-7E45-6D9C54FE497F}"/>
          </ac:spMkLst>
        </pc:spChg>
        <pc:spChg chg="add mod">
          <ac:chgData name="김소희" userId="292a1162-0793-4577-a94d-2dae0dfa5995" providerId="ADAL" clId="{56FB9BA8-8618-469E-B881-B7E5EAC1530C}" dt="2022-07-17T16:08:49.045" v="8253" actId="1035"/>
          <ac:spMkLst>
            <pc:docMk/>
            <pc:sldMk cId="1864032891" sldId="274"/>
            <ac:spMk id="19" creationId="{3304FBB8-A148-60B5-79CC-28FA7FB5A959}"/>
          </ac:spMkLst>
        </pc:spChg>
        <pc:spChg chg="add mod">
          <ac:chgData name="김소희" userId="292a1162-0793-4577-a94d-2dae0dfa5995" providerId="ADAL" clId="{56FB9BA8-8618-469E-B881-B7E5EAC1530C}" dt="2022-07-17T17:59:18.283" v="10795" actId="1076"/>
          <ac:spMkLst>
            <pc:docMk/>
            <pc:sldMk cId="1864032891" sldId="274"/>
            <ac:spMk id="22" creationId="{CC50681B-3125-460A-A23A-6D23BF9EA36B}"/>
          </ac:spMkLst>
        </pc:spChg>
        <pc:spChg chg="add del mod">
          <ac:chgData name="김소희" userId="292a1162-0793-4577-a94d-2dae0dfa5995" providerId="ADAL" clId="{56FB9BA8-8618-469E-B881-B7E5EAC1530C}" dt="2022-07-17T15:41:54.407" v="7847" actId="478"/>
          <ac:spMkLst>
            <pc:docMk/>
            <pc:sldMk cId="1864032891" sldId="274"/>
            <ac:spMk id="24" creationId="{25DE5375-78C5-F0CB-CCC1-E3E5C35E4DD9}"/>
          </ac:spMkLst>
        </pc:spChg>
        <pc:spChg chg="add mod">
          <ac:chgData name="김소희" userId="292a1162-0793-4577-a94d-2dae0dfa5995" providerId="ADAL" clId="{56FB9BA8-8618-469E-B881-B7E5EAC1530C}" dt="2022-07-17T16:10:45.609" v="8274" actId="404"/>
          <ac:spMkLst>
            <pc:docMk/>
            <pc:sldMk cId="1864032891" sldId="274"/>
            <ac:spMk id="25" creationId="{1AC397F3-2AD1-9EEE-9357-CC8970237A4C}"/>
          </ac:spMkLst>
        </pc:spChg>
        <pc:spChg chg="add mod">
          <ac:chgData name="김소희" userId="292a1162-0793-4577-a94d-2dae0dfa5995" providerId="ADAL" clId="{56FB9BA8-8618-469E-B881-B7E5EAC1530C}" dt="2022-07-17T16:09:34.772" v="8263" actId="1037"/>
          <ac:spMkLst>
            <pc:docMk/>
            <pc:sldMk cId="1864032891" sldId="274"/>
            <ac:spMk id="30" creationId="{BFB724BC-D356-E345-7218-9B4FB1EF280C}"/>
          </ac:spMkLst>
        </pc:spChg>
        <pc:spChg chg="add mod">
          <ac:chgData name="김소희" userId="292a1162-0793-4577-a94d-2dae0dfa5995" providerId="ADAL" clId="{56FB9BA8-8618-469E-B881-B7E5EAC1530C}" dt="2022-07-17T16:35:54.443" v="9255" actId="1035"/>
          <ac:spMkLst>
            <pc:docMk/>
            <pc:sldMk cId="1864032891" sldId="274"/>
            <ac:spMk id="34" creationId="{F22535CD-E7CA-C242-DC7F-78B8A871D4A0}"/>
          </ac:spMkLst>
        </pc:spChg>
        <pc:spChg chg="add del mod">
          <ac:chgData name="김소희" userId="292a1162-0793-4577-a94d-2dae0dfa5995" providerId="ADAL" clId="{56FB9BA8-8618-469E-B881-B7E5EAC1530C}" dt="2022-07-17T15:56:19.988" v="8034" actId="478"/>
          <ac:spMkLst>
            <pc:docMk/>
            <pc:sldMk cId="1864032891" sldId="274"/>
            <ac:spMk id="35" creationId="{D6FE1070-71D5-45C8-F06E-E852AC842C51}"/>
          </ac:spMkLst>
        </pc:spChg>
        <pc:spChg chg="add del mod">
          <ac:chgData name="김소희" userId="292a1162-0793-4577-a94d-2dae0dfa5995" providerId="ADAL" clId="{56FB9BA8-8618-469E-B881-B7E5EAC1530C}" dt="2022-07-17T16:03:44.638" v="8183" actId="478"/>
          <ac:spMkLst>
            <pc:docMk/>
            <pc:sldMk cId="1864032891" sldId="274"/>
            <ac:spMk id="36" creationId="{68430E58-BB0A-DB77-09D4-573BBA787F20}"/>
          </ac:spMkLst>
        </pc:spChg>
        <pc:spChg chg="add mod">
          <ac:chgData name="김소희" userId="292a1162-0793-4577-a94d-2dae0dfa5995" providerId="ADAL" clId="{56FB9BA8-8618-469E-B881-B7E5EAC1530C}" dt="2022-07-17T16:09:34.772" v="8263" actId="1037"/>
          <ac:spMkLst>
            <pc:docMk/>
            <pc:sldMk cId="1864032891" sldId="274"/>
            <ac:spMk id="40" creationId="{594874C8-2BBC-1065-2777-B1BEA2D874CD}"/>
          </ac:spMkLst>
        </pc:spChg>
        <pc:grpChg chg="add mod">
          <ac:chgData name="김소희" userId="292a1162-0793-4577-a94d-2dae0dfa5995" providerId="ADAL" clId="{56FB9BA8-8618-469E-B881-B7E5EAC1530C}" dt="2022-07-17T16:08:02.930" v="8245" actId="1076"/>
          <ac:grpSpMkLst>
            <pc:docMk/>
            <pc:sldMk cId="1864032891" sldId="274"/>
            <ac:grpSpMk id="31" creationId="{6C1FB062-A586-5174-2C7F-DF3EC44B0F2F}"/>
          </ac:grpSpMkLst>
        </pc:grpChg>
        <pc:picChg chg="add del mod">
          <ac:chgData name="김소희" userId="292a1162-0793-4577-a94d-2dae0dfa5995" providerId="ADAL" clId="{56FB9BA8-8618-469E-B881-B7E5EAC1530C}" dt="2022-07-17T15:20:46.619" v="7440" actId="478"/>
          <ac:picMkLst>
            <pc:docMk/>
            <pc:sldMk cId="1864032891" sldId="274"/>
            <ac:picMk id="4" creationId="{9A1DD40B-515B-FB77-D91F-D1A61770B71A}"/>
          </ac:picMkLst>
        </pc:picChg>
        <pc:picChg chg="add mod ord">
          <ac:chgData name="김소희" userId="292a1162-0793-4577-a94d-2dae0dfa5995" providerId="ADAL" clId="{56FB9BA8-8618-469E-B881-B7E5EAC1530C}" dt="2022-07-17T16:35:26.865" v="9226" actId="208"/>
          <ac:picMkLst>
            <pc:docMk/>
            <pc:sldMk cId="1864032891" sldId="274"/>
            <ac:picMk id="8" creationId="{1AC658A8-D7DA-2E4A-A8B0-80EDC15C3AE2}"/>
          </ac:picMkLst>
        </pc:picChg>
        <pc:picChg chg="del">
          <ac:chgData name="김소희" userId="292a1162-0793-4577-a94d-2dae0dfa5995" providerId="ADAL" clId="{56FB9BA8-8618-469E-B881-B7E5EAC1530C}" dt="2022-07-17T12:46:13.028" v="7420" actId="478"/>
          <ac:picMkLst>
            <pc:docMk/>
            <pc:sldMk cId="1864032891" sldId="274"/>
            <ac:picMk id="14" creationId="{96BFB391-FD25-112E-FC94-B41BF2CE94AE}"/>
          </ac:picMkLst>
        </pc:picChg>
        <pc:picChg chg="add mod">
          <ac:chgData name="김소희" userId="292a1162-0793-4577-a94d-2dae0dfa5995" providerId="ADAL" clId="{56FB9BA8-8618-469E-B881-B7E5EAC1530C}" dt="2022-07-17T16:08:02.930" v="8245" actId="1076"/>
          <ac:picMkLst>
            <pc:docMk/>
            <pc:sldMk cId="1864032891" sldId="274"/>
            <ac:picMk id="1026" creationId="{D8F19ADC-E0C9-86E2-DDEC-A85CA37D666F}"/>
          </ac:picMkLst>
        </pc:picChg>
        <pc:picChg chg="add del mod">
          <ac:chgData name="김소희" userId="292a1162-0793-4577-a94d-2dae0dfa5995" providerId="ADAL" clId="{56FB9BA8-8618-469E-B881-B7E5EAC1530C}" dt="2022-07-17T15:30:31.196" v="7723" actId="478"/>
          <ac:picMkLst>
            <pc:docMk/>
            <pc:sldMk cId="1864032891" sldId="274"/>
            <ac:picMk id="1028" creationId="{C83C384B-67CF-4B7A-79E9-30FBB20B9198}"/>
          </ac:picMkLst>
        </pc:picChg>
        <pc:picChg chg="add mod">
          <ac:chgData name="김소희" userId="292a1162-0793-4577-a94d-2dae0dfa5995" providerId="ADAL" clId="{56FB9BA8-8618-469E-B881-B7E5EAC1530C}" dt="2022-07-17T16:09:47.877" v="8268" actId="1076"/>
          <ac:picMkLst>
            <pc:docMk/>
            <pc:sldMk cId="1864032891" sldId="274"/>
            <ac:picMk id="1030" creationId="{5658C78A-FA1D-FC6B-43FB-E48740EB9751}"/>
          </ac:picMkLst>
        </pc:picChg>
        <pc:cxnChg chg="add mod">
          <ac:chgData name="김소희" userId="292a1162-0793-4577-a94d-2dae0dfa5995" providerId="ADAL" clId="{56FB9BA8-8618-469E-B881-B7E5EAC1530C}" dt="2022-07-17T17:59:30.901" v="10796" actId="692"/>
          <ac:cxnSpMkLst>
            <pc:docMk/>
            <pc:sldMk cId="1864032891" sldId="274"/>
            <ac:cxnSpMk id="21" creationId="{231209F2-A61F-507A-CBB5-6D4D9252B279}"/>
          </ac:cxnSpMkLst>
        </pc:cxnChg>
        <pc:cxnChg chg="add mod">
          <ac:chgData name="김소희" userId="292a1162-0793-4577-a94d-2dae0dfa5995" providerId="ADAL" clId="{56FB9BA8-8618-469E-B881-B7E5EAC1530C}" dt="2022-07-17T16:35:47.671" v="9238" actId="1035"/>
          <ac:cxnSpMkLst>
            <pc:docMk/>
            <pc:sldMk cId="1864032891" sldId="274"/>
            <ac:cxnSpMk id="27" creationId="{13960771-C0FC-EF6A-D9D7-0E0CF947D2C9}"/>
          </ac:cxnSpMkLst>
        </pc:cxnChg>
        <pc:cxnChg chg="add mod">
          <ac:chgData name="김소희" userId="292a1162-0793-4577-a94d-2dae0dfa5995" providerId="ADAL" clId="{56FB9BA8-8618-469E-B881-B7E5EAC1530C}" dt="2022-07-17T16:35:50.259" v="9248" actId="1035"/>
          <ac:cxnSpMkLst>
            <pc:docMk/>
            <pc:sldMk cId="1864032891" sldId="274"/>
            <ac:cxnSpMk id="38" creationId="{232E0601-0B2B-491C-7862-2678C95BA6B9}"/>
          </ac:cxnSpMkLst>
        </pc:cxnChg>
      </pc:sldChg>
      <pc:sldChg chg="addSp delSp modSp add mod">
        <pc:chgData name="김소희" userId="292a1162-0793-4577-a94d-2dae0dfa5995" providerId="ADAL" clId="{56FB9BA8-8618-469E-B881-B7E5EAC1530C}" dt="2022-07-17T18:19:08.914" v="11410" actId="1035"/>
        <pc:sldMkLst>
          <pc:docMk/>
          <pc:sldMk cId="1710748464" sldId="275"/>
        </pc:sldMkLst>
        <pc:spChg chg="add mod">
          <ac:chgData name="김소희" userId="292a1162-0793-4577-a94d-2dae0dfa5995" providerId="ADAL" clId="{56FB9BA8-8618-469E-B881-B7E5EAC1530C}" dt="2022-07-17T18:19:08.914" v="11410" actId="1035"/>
          <ac:spMkLst>
            <pc:docMk/>
            <pc:sldMk cId="1710748464" sldId="275"/>
            <ac:spMk id="6" creationId="{F446FE9C-3EE4-C6EB-8545-9571B4F20B24}"/>
          </ac:spMkLst>
        </pc:spChg>
        <pc:spChg chg="add del mod">
          <ac:chgData name="김소희" userId="292a1162-0793-4577-a94d-2dae0dfa5995" providerId="ADAL" clId="{56FB9BA8-8618-469E-B881-B7E5EAC1530C}" dt="2022-07-17T16:15:03.181" v="8576" actId="478"/>
          <ac:spMkLst>
            <pc:docMk/>
            <pc:sldMk cId="1710748464" sldId="275"/>
            <ac:spMk id="7" creationId="{5FF834EC-C667-129F-6DE7-24EC80562A9F}"/>
          </ac:spMkLst>
        </pc:spChg>
        <pc:spChg chg="mod">
          <ac:chgData name="김소희" userId="292a1162-0793-4577-a94d-2dae0dfa5995" providerId="ADAL" clId="{56FB9BA8-8618-469E-B881-B7E5EAC1530C}" dt="2022-07-17T17:43:43.132" v="10179" actId="207"/>
          <ac:spMkLst>
            <pc:docMk/>
            <pc:sldMk cId="1710748464" sldId="275"/>
            <ac:spMk id="15" creationId="{2494126B-543A-FDDA-17D0-F993FACA44E4}"/>
          </ac:spMkLst>
        </pc:spChg>
        <pc:picChg chg="del mod">
          <ac:chgData name="김소희" userId="292a1162-0793-4577-a94d-2dae0dfa5995" providerId="ADAL" clId="{56FB9BA8-8618-469E-B881-B7E5EAC1530C}" dt="2022-07-17T16:14:59.420" v="8575" actId="478"/>
          <ac:picMkLst>
            <pc:docMk/>
            <pc:sldMk cId="1710748464" sldId="275"/>
            <ac:picMk id="4" creationId="{9A1DD40B-515B-FB77-D91F-D1A61770B71A}"/>
          </ac:picMkLst>
        </pc:picChg>
        <pc:picChg chg="add mod">
          <ac:chgData name="김소희" userId="292a1162-0793-4577-a94d-2dae0dfa5995" providerId="ADAL" clId="{56FB9BA8-8618-469E-B881-B7E5EAC1530C}" dt="2022-07-17T16:17:16.584" v="8647" actId="1076"/>
          <ac:picMkLst>
            <pc:docMk/>
            <pc:sldMk cId="1710748464" sldId="275"/>
            <ac:picMk id="8" creationId="{452ED89C-DC3B-3E32-C031-AF960A2234C0}"/>
          </ac:picMkLst>
        </pc:picChg>
      </pc:sldChg>
      <pc:sldChg chg="addSp delSp modSp add mod">
        <pc:chgData name="김소희" userId="292a1162-0793-4577-a94d-2dae0dfa5995" providerId="ADAL" clId="{56FB9BA8-8618-469E-B881-B7E5EAC1530C}" dt="2022-07-18T05:51:49.446" v="12840" actId="208"/>
        <pc:sldMkLst>
          <pc:docMk/>
          <pc:sldMk cId="2083716223" sldId="276"/>
        </pc:sldMkLst>
        <pc:spChg chg="del">
          <ac:chgData name="김소희" userId="292a1162-0793-4577-a94d-2dae0dfa5995" providerId="ADAL" clId="{56FB9BA8-8618-469E-B881-B7E5EAC1530C}" dt="2022-07-17T16:18:28.880" v="8655" actId="478"/>
          <ac:spMkLst>
            <pc:docMk/>
            <pc:sldMk cId="2083716223" sldId="276"/>
            <ac:spMk id="6" creationId="{F446FE9C-3EE4-C6EB-8545-9571B4F20B24}"/>
          </ac:spMkLst>
        </pc:spChg>
        <pc:spChg chg="mod">
          <ac:chgData name="김소희" userId="292a1162-0793-4577-a94d-2dae0dfa5995" providerId="ADAL" clId="{56FB9BA8-8618-469E-B881-B7E5EAC1530C}" dt="2022-07-17T17:42:15.789" v="10167" actId="207"/>
          <ac:spMkLst>
            <pc:docMk/>
            <pc:sldMk cId="2083716223" sldId="276"/>
            <ac:spMk id="7" creationId="{5FF834EC-C667-129F-6DE7-24EC80562A9F}"/>
          </ac:spMkLst>
        </pc:spChg>
        <pc:spChg chg="add mod">
          <ac:chgData name="김소희" userId="292a1162-0793-4577-a94d-2dae0dfa5995" providerId="ADAL" clId="{56FB9BA8-8618-469E-B881-B7E5EAC1530C}" dt="2022-07-17T16:30:21.020" v="9062" actId="20577"/>
          <ac:spMkLst>
            <pc:docMk/>
            <pc:sldMk cId="2083716223" sldId="276"/>
            <ac:spMk id="8" creationId="{9530C086-2C13-F035-575F-854F651D3568}"/>
          </ac:spMkLst>
        </pc:spChg>
        <pc:spChg chg="add mod">
          <ac:chgData name="김소희" userId="292a1162-0793-4577-a94d-2dae0dfa5995" providerId="ADAL" clId="{56FB9BA8-8618-469E-B881-B7E5EAC1530C}" dt="2022-07-17T16:31:38.557" v="9076" actId="164"/>
          <ac:spMkLst>
            <pc:docMk/>
            <pc:sldMk cId="2083716223" sldId="276"/>
            <ac:spMk id="10" creationId="{F31E1171-8A08-B76C-F69F-11BE262933A5}"/>
          </ac:spMkLst>
        </pc:spChg>
        <pc:spChg chg="add mod">
          <ac:chgData name="김소희" userId="292a1162-0793-4577-a94d-2dae0dfa5995" providerId="ADAL" clId="{56FB9BA8-8618-469E-B881-B7E5EAC1530C}" dt="2022-07-17T16:31:38.557" v="9076" actId="164"/>
          <ac:spMkLst>
            <pc:docMk/>
            <pc:sldMk cId="2083716223" sldId="276"/>
            <ac:spMk id="11" creationId="{5E75915A-9ED9-087D-B5D4-8D7DE00C43C0}"/>
          </ac:spMkLst>
        </pc:spChg>
        <pc:spChg chg="add del mod">
          <ac:chgData name="김소희" userId="292a1162-0793-4577-a94d-2dae0dfa5995" providerId="ADAL" clId="{56FB9BA8-8618-469E-B881-B7E5EAC1530C}" dt="2022-07-17T16:24:11.559" v="8820"/>
          <ac:spMkLst>
            <pc:docMk/>
            <pc:sldMk cId="2083716223" sldId="276"/>
            <ac:spMk id="12" creationId="{D5C18C7D-7BFF-8E58-16A7-B899CCE0A6E8}"/>
          </ac:spMkLst>
        </pc:spChg>
        <pc:spChg chg="add mod">
          <ac:chgData name="김소희" userId="292a1162-0793-4577-a94d-2dae0dfa5995" providerId="ADAL" clId="{56FB9BA8-8618-469E-B881-B7E5EAC1530C}" dt="2022-07-17T16:31:38.557" v="9076" actId="164"/>
          <ac:spMkLst>
            <pc:docMk/>
            <pc:sldMk cId="2083716223" sldId="276"/>
            <ac:spMk id="13" creationId="{B6DA59CA-7693-E14D-C506-2CEB242652DE}"/>
          </ac:spMkLst>
        </pc:spChg>
        <pc:spChg chg="add mod">
          <ac:chgData name="김소희" userId="292a1162-0793-4577-a94d-2dae0dfa5995" providerId="ADAL" clId="{56FB9BA8-8618-469E-B881-B7E5EAC1530C}" dt="2022-07-17T16:31:38.557" v="9076" actId="164"/>
          <ac:spMkLst>
            <pc:docMk/>
            <pc:sldMk cId="2083716223" sldId="276"/>
            <ac:spMk id="14" creationId="{52728B2B-4DD5-FFD6-ABAB-1516F1B21BED}"/>
          </ac:spMkLst>
        </pc:spChg>
        <pc:spChg chg="del">
          <ac:chgData name="김소희" userId="292a1162-0793-4577-a94d-2dae0dfa5995" providerId="ADAL" clId="{56FB9BA8-8618-469E-B881-B7E5EAC1530C}" dt="2022-07-17T16:18:28.880" v="8655" actId="478"/>
          <ac:spMkLst>
            <pc:docMk/>
            <pc:sldMk cId="2083716223" sldId="276"/>
            <ac:spMk id="15" creationId="{2494126B-543A-FDDA-17D0-F993FACA44E4}"/>
          </ac:spMkLst>
        </pc:spChg>
        <pc:spChg chg="add mod">
          <ac:chgData name="김소희" userId="292a1162-0793-4577-a94d-2dae0dfa5995" providerId="ADAL" clId="{56FB9BA8-8618-469E-B881-B7E5EAC1530C}" dt="2022-07-17T16:31:38.557" v="9076" actId="164"/>
          <ac:spMkLst>
            <pc:docMk/>
            <pc:sldMk cId="2083716223" sldId="276"/>
            <ac:spMk id="16" creationId="{24673AE0-5A9B-519E-1DE2-ACA0ADB6FD14}"/>
          </ac:spMkLst>
        </pc:spChg>
        <pc:spChg chg="add mod">
          <ac:chgData name="김소희" userId="292a1162-0793-4577-a94d-2dae0dfa5995" providerId="ADAL" clId="{56FB9BA8-8618-469E-B881-B7E5EAC1530C}" dt="2022-07-17T16:31:38.557" v="9076" actId="164"/>
          <ac:spMkLst>
            <pc:docMk/>
            <pc:sldMk cId="2083716223" sldId="276"/>
            <ac:spMk id="17" creationId="{CED7611A-35D5-4BC6-12E6-DBB24B86C0F4}"/>
          </ac:spMkLst>
        </pc:spChg>
        <pc:spChg chg="add mod">
          <ac:chgData name="김소희" userId="292a1162-0793-4577-a94d-2dae0dfa5995" providerId="ADAL" clId="{56FB9BA8-8618-469E-B881-B7E5EAC1530C}" dt="2022-07-17T16:35:04.322" v="9225" actId="14100"/>
          <ac:spMkLst>
            <pc:docMk/>
            <pc:sldMk cId="2083716223" sldId="276"/>
            <ac:spMk id="20" creationId="{ECC14A61-5B3B-63A9-8A1F-095892D9DA2C}"/>
          </ac:spMkLst>
        </pc:spChg>
        <pc:spChg chg="add mod">
          <ac:chgData name="김소희" userId="292a1162-0793-4577-a94d-2dae0dfa5995" providerId="ADAL" clId="{56FB9BA8-8618-469E-B881-B7E5EAC1530C}" dt="2022-07-17T16:43:56.015" v="9382" actId="1076"/>
          <ac:spMkLst>
            <pc:docMk/>
            <pc:sldMk cId="2083716223" sldId="276"/>
            <ac:spMk id="22" creationId="{3161147D-EDD1-F295-9DFE-A0871B59E7E8}"/>
          </ac:spMkLst>
        </pc:spChg>
        <pc:spChg chg="add mod">
          <ac:chgData name="김소희" userId="292a1162-0793-4577-a94d-2dae0dfa5995" providerId="ADAL" clId="{56FB9BA8-8618-469E-B881-B7E5EAC1530C}" dt="2022-07-18T05:51:42.802" v="12838" actId="207"/>
          <ac:spMkLst>
            <pc:docMk/>
            <pc:sldMk cId="2083716223" sldId="276"/>
            <ac:spMk id="23" creationId="{47C4DA89-A353-B37C-FA0A-C988944FDB9B}"/>
          </ac:spMkLst>
        </pc:spChg>
        <pc:spChg chg="add mod">
          <ac:chgData name="김소희" userId="292a1162-0793-4577-a94d-2dae0dfa5995" providerId="ADAL" clId="{56FB9BA8-8618-469E-B881-B7E5EAC1530C}" dt="2022-07-17T16:33:04.310" v="9167" actId="20577"/>
          <ac:spMkLst>
            <pc:docMk/>
            <pc:sldMk cId="2083716223" sldId="276"/>
            <ac:spMk id="24" creationId="{DFBB6B18-E1C8-F3AB-6AFD-3A241C98ADEE}"/>
          </ac:spMkLst>
        </pc:spChg>
        <pc:spChg chg="add mod">
          <ac:chgData name="김소희" userId="292a1162-0793-4577-a94d-2dae0dfa5995" providerId="ADAL" clId="{56FB9BA8-8618-469E-B881-B7E5EAC1530C}" dt="2022-07-17T16:34:55.015" v="9221" actId="1076"/>
          <ac:spMkLst>
            <pc:docMk/>
            <pc:sldMk cId="2083716223" sldId="276"/>
            <ac:spMk id="26" creationId="{71F36E78-1095-967D-CEC7-08DA1ED846D0}"/>
          </ac:spMkLst>
        </pc:spChg>
        <pc:grpChg chg="add mod">
          <ac:chgData name="김소희" userId="292a1162-0793-4577-a94d-2dae0dfa5995" providerId="ADAL" clId="{56FB9BA8-8618-469E-B881-B7E5EAC1530C}" dt="2022-07-18T05:51:29.934" v="12836" actId="1076"/>
          <ac:grpSpMkLst>
            <pc:docMk/>
            <pc:sldMk cId="2083716223" sldId="276"/>
            <ac:grpSpMk id="27" creationId="{681B5E7D-412A-2C70-35A9-A23437D4A309}"/>
          </ac:grpSpMkLst>
        </pc:grpChg>
        <pc:picChg chg="mod modCrop">
          <ac:chgData name="김소희" userId="292a1162-0793-4577-a94d-2dae0dfa5995" providerId="ADAL" clId="{56FB9BA8-8618-469E-B881-B7E5EAC1530C}" dt="2022-07-17T16:31:38.557" v="9076" actId="164"/>
          <ac:picMkLst>
            <pc:docMk/>
            <pc:sldMk cId="2083716223" sldId="276"/>
            <ac:picMk id="4" creationId="{9A1DD40B-515B-FB77-D91F-D1A61770B71A}"/>
          </ac:picMkLst>
        </pc:picChg>
        <pc:picChg chg="add mod">
          <ac:chgData name="김소희" userId="292a1162-0793-4577-a94d-2dae0dfa5995" providerId="ADAL" clId="{56FB9BA8-8618-469E-B881-B7E5EAC1530C}" dt="2022-07-17T16:33:21.526" v="9169" actId="208"/>
          <ac:picMkLst>
            <pc:docMk/>
            <pc:sldMk cId="2083716223" sldId="276"/>
            <ac:picMk id="5" creationId="{E8F30DDB-AE88-CFA5-CD61-27A40D2A07D2}"/>
          </ac:picMkLst>
        </pc:picChg>
        <pc:picChg chg="add mod">
          <ac:chgData name="김소희" userId="292a1162-0793-4577-a94d-2dae0dfa5995" providerId="ADAL" clId="{56FB9BA8-8618-469E-B881-B7E5EAC1530C}" dt="2022-07-17T16:34:58.291" v="9222" actId="1076"/>
          <ac:picMkLst>
            <pc:docMk/>
            <pc:sldMk cId="2083716223" sldId="276"/>
            <ac:picMk id="19" creationId="{6A93AB8A-D3A3-C7ED-3788-8493A84CF8E9}"/>
          </ac:picMkLst>
        </pc:picChg>
        <pc:picChg chg="add mod">
          <ac:chgData name="김소희" userId="292a1162-0793-4577-a94d-2dae0dfa5995" providerId="ADAL" clId="{56FB9BA8-8618-469E-B881-B7E5EAC1530C}" dt="2022-07-17T16:43:56.015" v="9382" actId="1076"/>
          <ac:picMkLst>
            <pc:docMk/>
            <pc:sldMk cId="2083716223" sldId="276"/>
            <ac:picMk id="21" creationId="{A7F40CE3-2DC3-B0E4-0BE4-65F3270EDB70}"/>
          </ac:picMkLst>
        </pc:picChg>
        <pc:picChg chg="add del">
          <ac:chgData name="김소희" userId="292a1162-0793-4577-a94d-2dae0dfa5995" providerId="ADAL" clId="{56FB9BA8-8618-469E-B881-B7E5EAC1530C}" dt="2022-07-17T16:29:56.935" v="9051" actId="22"/>
          <ac:picMkLst>
            <pc:docMk/>
            <pc:sldMk cId="2083716223" sldId="276"/>
            <ac:picMk id="23" creationId="{F96ED7C2-D6E4-C59F-0FE0-5F648456662B}"/>
          </ac:picMkLst>
        </pc:picChg>
        <pc:cxnChg chg="add mod">
          <ac:chgData name="김소희" userId="292a1162-0793-4577-a94d-2dae0dfa5995" providerId="ADAL" clId="{56FB9BA8-8618-469E-B881-B7E5EAC1530C}" dt="2022-07-18T05:51:49.446" v="12840" actId="208"/>
          <ac:cxnSpMkLst>
            <pc:docMk/>
            <pc:sldMk cId="2083716223" sldId="276"/>
            <ac:cxnSpMk id="6" creationId="{03B84DCD-352B-3C31-B6BF-C75E728F04AE}"/>
          </ac:cxnSpMkLst>
        </pc:cxnChg>
      </pc:sldChg>
      <pc:sldChg chg="addSp delSp modSp add mod">
        <pc:chgData name="김소희" userId="292a1162-0793-4577-a94d-2dae0dfa5995" providerId="ADAL" clId="{56FB9BA8-8618-469E-B881-B7E5EAC1530C}" dt="2022-07-17T18:01:25.036" v="10818" actId="1035"/>
        <pc:sldMkLst>
          <pc:docMk/>
          <pc:sldMk cId="3383878795" sldId="277"/>
        </pc:sldMkLst>
        <pc:spChg chg="mod">
          <ac:chgData name="김소희" userId="292a1162-0793-4577-a94d-2dae0dfa5995" providerId="ADAL" clId="{56FB9BA8-8618-469E-B881-B7E5EAC1530C}" dt="2022-07-17T17:42:19.387" v="10168" actId="207"/>
          <ac:spMkLst>
            <pc:docMk/>
            <pc:sldMk cId="3383878795" sldId="277"/>
            <ac:spMk id="7" creationId="{5FF834EC-C667-129F-6DE7-24EC80562A9F}"/>
          </ac:spMkLst>
        </pc:spChg>
        <pc:spChg chg="mod">
          <ac:chgData name="김소희" userId="292a1162-0793-4577-a94d-2dae0dfa5995" providerId="ADAL" clId="{56FB9BA8-8618-469E-B881-B7E5EAC1530C}" dt="2022-07-17T18:01:25.036" v="10818" actId="1035"/>
          <ac:spMkLst>
            <pc:docMk/>
            <pc:sldMk cId="3383878795" sldId="277"/>
            <ac:spMk id="8" creationId="{9530C086-2C13-F035-575F-854F651D3568}"/>
          </ac:spMkLst>
        </pc:spChg>
        <pc:spChg chg="del">
          <ac:chgData name="김소희" userId="292a1162-0793-4577-a94d-2dae0dfa5995" providerId="ADAL" clId="{56FB9BA8-8618-469E-B881-B7E5EAC1530C}" dt="2022-07-17T16:46:14.882" v="9401" actId="478"/>
          <ac:spMkLst>
            <pc:docMk/>
            <pc:sldMk cId="3383878795" sldId="277"/>
            <ac:spMk id="20" creationId="{ECC14A61-5B3B-63A9-8A1F-095892D9DA2C}"/>
          </ac:spMkLst>
        </pc:spChg>
        <pc:spChg chg="del">
          <ac:chgData name="김소희" userId="292a1162-0793-4577-a94d-2dae0dfa5995" providerId="ADAL" clId="{56FB9BA8-8618-469E-B881-B7E5EAC1530C}" dt="2022-07-17T16:46:14.882" v="9401" actId="478"/>
          <ac:spMkLst>
            <pc:docMk/>
            <pc:sldMk cId="3383878795" sldId="277"/>
            <ac:spMk id="22" creationId="{3161147D-EDD1-F295-9DFE-A0871B59E7E8}"/>
          </ac:spMkLst>
        </pc:spChg>
        <pc:spChg chg="del">
          <ac:chgData name="김소희" userId="292a1162-0793-4577-a94d-2dae0dfa5995" providerId="ADAL" clId="{56FB9BA8-8618-469E-B881-B7E5EAC1530C}" dt="2022-07-17T16:46:14.882" v="9401" actId="478"/>
          <ac:spMkLst>
            <pc:docMk/>
            <pc:sldMk cId="3383878795" sldId="277"/>
            <ac:spMk id="23" creationId="{47C4DA89-A353-B37C-FA0A-C988944FDB9B}"/>
          </ac:spMkLst>
        </pc:spChg>
        <pc:spChg chg="del">
          <ac:chgData name="김소희" userId="292a1162-0793-4577-a94d-2dae0dfa5995" providerId="ADAL" clId="{56FB9BA8-8618-469E-B881-B7E5EAC1530C}" dt="2022-07-17T16:46:14.882" v="9401" actId="478"/>
          <ac:spMkLst>
            <pc:docMk/>
            <pc:sldMk cId="3383878795" sldId="277"/>
            <ac:spMk id="24" creationId="{DFBB6B18-E1C8-F3AB-6AFD-3A241C98ADEE}"/>
          </ac:spMkLst>
        </pc:spChg>
        <pc:spChg chg="del">
          <ac:chgData name="김소희" userId="292a1162-0793-4577-a94d-2dae0dfa5995" providerId="ADAL" clId="{56FB9BA8-8618-469E-B881-B7E5EAC1530C}" dt="2022-07-17T16:46:14.882" v="9401" actId="478"/>
          <ac:spMkLst>
            <pc:docMk/>
            <pc:sldMk cId="3383878795" sldId="277"/>
            <ac:spMk id="26" creationId="{71F36E78-1095-967D-CEC7-08DA1ED846D0}"/>
          </ac:spMkLst>
        </pc:spChg>
        <pc:spChg chg="add mod ord">
          <ac:chgData name="김소희" userId="292a1162-0793-4577-a94d-2dae0dfa5995" providerId="ADAL" clId="{56FB9BA8-8618-469E-B881-B7E5EAC1530C}" dt="2022-07-17T18:01:25.036" v="10818" actId="1035"/>
          <ac:spMkLst>
            <pc:docMk/>
            <pc:sldMk cId="3383878795" sldId="277"/>
            <ac:spMk id="28" creationId="{6EBF89F1-86DC-39FD-C56C-3F3A9A830943}"/>
          </ac:spMkLst>
        </pc:spChg>
        <pc:spChg chg="add mod">
          <ac:chgData name="김소희" userId="292a1162-0793-4577-a94d-2dae0dfa5995" providerId="ADAL" clId="{56FB9BA8-8618-469E-B881-B7E5EAC1530C}" dt="2022-07-17T18:01:25.036" v="10818" actId="1035"/>
          <ac:spMkLst>
            <pc:docMk/>
            <pc:sldMk cId="3383878795" sldId="277"/>
            <ac:spMk id="29" creationId="{6249B86C-3C23-511D-2770-A42478CE3217}"/>
          </ac:spMkLst>
        </pc:spChg>
        <pc:spChg chg="add mod">
          <ac:chgData name="김소희" userId="292a1162-0793-4577-a94d-2dae0dfa5995" providerId="ADAL" clId="{56FB9BA8-8618-469E-B881-B7E5EAC1530C}" dt="2022-07-17T18:01:25.036" v="10818" actId="1035"/>
          <ac:spMkLst>
            <pc:docMk/>
            <pc:sldMk cId="3383878795" sldId="277"/>
            <ac:spMk id="30" creationId="{B2AA91B7-72B1-ABDC-4BCF-57BE5BD51013}"/>
          </ac:spMkLst>
        </pc:spChg>
        <pc:spChg chg="add mod">
          <ac:chgData name="김소희" userId="292a1162-0793-4577-a94d-2dae0dfa5995" providerId="ADAL" clId="{56FB9BA8-8618-469E-B881-B7E5EAC1530C}" dt="2022-07-17T18:01:25.036" v="10818" actId="1035"/>
          <ac:spMkLst>
            <pc:docMk/>
            <pc:sldMk cId="3383878795" sldId="277"/>
            <ac:spMk id="31" creationId="{7A525C70-5F9D-B1F1-61D5-A1C4B8DED67B}"/>
          </ac:spMkLst>
        </pc:spChg>
        <pc:spChg chg="mod">
          <ac:chgData name="김소희" userId="292a1162-0793-4577-a94d-2dae0dfa5995" providerId="ADAL" clId="{56FB9BA8-8618-469E-B881-B7E5EAC1530C}" dt="2022-07-17T17:38:23.319" v="10038"/>
          <ac:spMkLst>
            <pc:docMk/>
            <pc:sldMk cId="3383878795" sldId="277"/>
            <ac:spMk id="34" creationId="{5947AAC9-A86B-D2E1-EED3-62D6F3AE330C}"/>
          </ac:spMkLst>
        </pc:spChg>
        <pc:spChg chg="mod">
          <ac:chgData name="김소희" userId="292a1162-0793-4577-a94d-2dae0dfa5995" providerId="ADAL" clId="{56FB9BA8-8618-469E-B881-B7E5EAC1530C}" dt="2022-07-17T17:38:23.319" v="10038"/>
          <ac:spMkLst>
            <pc:docMk/>
            <pc:sldMk cId="3383878795" sldId="277"/>
            <ac:spMk id="35" creationId="{A445B665-69E7-4729-BD82-A1CE0FD5227C}"/>
          </ac:spMkLst>
        </pc:spChg>
        <pc:spChg chg="mod">
          <ac:chgData name="김소희" userId="292a1162-0793-4577-a94d-2dae0dfa5995" providerId="ADAL" clId="{56FB9BA8-8618-469E-B881-B7E5EAC1530C}" dt="2022-07-17T17:38:23.319" v="10038"/>
          <ac:spMkLst>
            <pc:docMk/>
            <pc:sldMk cId="3383878795" sldId="277"/>
            <ac:spMk id="36" creationId="{6F07D7F1-76AE-F30F-CB80-B9D92EAD262A}"/>
          </ac:spMkLst>
        </pc:spChg>
        <pc:spChg chg="mod">
          <ac:chgData name="김소희" userId="292a1162-0793-4577-a94d-2dae0dfa5995" providerId="ADAL" clId="{56FB9BA8-8618-469E-B881-B7E5EAC1530C}" dt="2022-07-17T17:38:23.319" v="10038"/>
          <ac:spMkLst>
            <pc:docMk/>
            <pc:sldMk cId="3383878795" sldId="277"/>
            <ac:spMk id="37" creationId="{5B3FF7ED-3EB3-C792-622E-F1D96E145238}"/>
          </ac:spMkLst>
        </pc:spChg>
        <pc:spChg chg="mod">
          <ac:chgData name="김소희" userId="292a1162-0793-4577-a94d-2dae0dfa5995" providerId="ADAL" clId="{56FB9BA8-8618-469E-B881-B7E5EAC1530C}" dt="2022-07-17T17:38:23.319" v="10038"/>
          <ac:spMkLst>
            <pc:docMk/>
            <pc:sldMk cId="3383878795" sldId="277"/>
            <ac:spMk id="38" creationId="{D6C6E2BA-7D67-E8C0-4608-F022DB8AD646}"/>
          </ac:spMkLst>
        </pc:spChg>
        <pc:spChg chg="mod">
          <ac:chgData name="김소희" userId="292a1162-0793-4577-a94d-2dae0dfa5995" providerId="ADAL" clId="{56FB9BA8-8618-469E-B881-B7E5EAC1530C}" dt="2022-07-17T17:38:23.319" v="10038"/>
          <ac:spMkLst>
            <pc:docMk/>
            <pc:sldMk cId="3383878795" sldId="277"/>
            <ac:spMk id="39" creationId="{A82197B3-9FDB-B9EC-5CD1-783DA88454CB}"/>
          </ac:spMkLst>
        </pc:spChg>
        <pc:grpChg chg="del">
          <ac:chgData name="김소희" userId="292a1162-0793-4577-a94d-2dae0dfa5995" providerId="ADAL" clId="{56FB9BA8-8618-469E-B881-B7E5EAC1530C}" dt="2022-07-17T16:46:14.882" v="9401" actId="478"/>
          <ac:grpSpMkLst>
            <pc:docMk/>
            <pc:sldMk cId="3383878795" sldId="277"/>
            <ac:grpSpMk id="27" creationId="{681B5E7D-412A-2C70-35A9-A23437D4A309}"/>
          </ac:grpSpMkLst>
        </pc:grpChg>
        <pc:grpChg chg="add del mod">
          <ac:chgData name="김소희" userId="292a1162-0793-4577-a94d-2dae0dfa5995" providerId="ADAL" clId="{56FB9BA8-8618-469E-B881-B7E5EAC1530C}" dt="2022-07-17T17:38:33.524" v="10043"/>
          <ac:grpSpMkLst>
            <pc:docMk/>
            <pc:sldMk cId="3383878795" sldId="277"/>
            <ac:grpSpMk id="32" creationId="{A6AB966E-C514-0231-34A0-EC3CF8FB1709}"/>
          </ac:grpSpMkLst>
        </pc:grpChg>
        <pc:picChg chg="del">
          <ac:chgData name="김소희" userId="292a1162-0793-4577-a94d-2dae0dfa5995" providerId="ADAL" clId="{56FB9BA8-8618-469E-B881-B7E5EAC1530C}" dt="2022-07-17T16:46:14.882" v="9401" actId="478"/>
          <ac:picMkLst>
            <pc:docMk/>
            <pc:sldMk cId="3383878795" sldId="277"/>
            <ac:picMk id="5" creationId="{E8F30DDB-AE88-CFA5-CD61-27A40D2A07D2}"/>
          </ac:picMkLst>
        </pc:picChg>
        <pc:picChg chg="add mod">
          <ac:chgData name="김소희" userId="292a1162-0793-4577-a94d-2dae0dfa5995" providerId="ADAL" clId="{56FB9BA8-8618-469E-B881-B7E5EAC1530C}" dt="2022-07-17T18:01:25.036" v="10818" actId="1035"/>
          <ac:picMkLst>
            <pc:docMk/>
            <pc:sldMk cId="3383878795" sldId="277"/>
            <ac:picMk id="12" creationId="{578ACBF1-4819-2E3C-F2B5-88BE628E11D6}"/>
          </ac:picMkLst>
        </pc:picChg>
        <pc:picChg chg="del">
          <ac:chgData name="김소희" userId="292a1162-0793-4577-a94d-2dae0dfa5995" providerId="ADAL" clId="{56FB9BA8-8618-469E-B881-B7E5EAC1530C}" dt="2022-07-17T16:46:14.882" v="9401" actId="478"/>
          <ac:picMkLst>
            <pc:docMk/>
            <pc:sldMk cId="3383878795" sldId="277"/>
            <ac:picMk id="19" creationId="{6A93AB8A-D3A3-C7ED-3788-8493A84CF8E9}"/>
          </ac:picMkLst>
        </pc:picChg>
        <pc:picChg chg="del">
          <ac:chgData name="김소희" userId="292a1162-0793-4577-a94d-2dae0dfa5995" providerId="ADAL" clId="{56FB9BA8-8618-469E-B881-B7E5EAC1530C}" dt="2022-07-17T16:46:14.882" v="9401" actId="478"/>
          <ac:picMkLst>
            <pc:docMk/>
            <pc:sldMk cId="3383878795" sldId="277"/>
            <ac:picMk id="21" creationId="{A7F40CE3-2DC3-B0E4-0BE4-65F3270EDB70}"/>
          </ac:picMkLst>
        </pc:picChg>
        <pc:picChg chg="mod">
          <ac:chgData name="김소희" userId="292a1162-0793-4577-a94d-2dae0dfa5995" providerId="ADAL" clId="{56FB9BA8-8618-469E-B881-B7E5EAC1530C}" dt="2022-07-17T17:38:23.319" v="10038"/>
          <ac:picMkLst>
            <pc:docMk/>
            <pc:sldMk cId="3383878795" sldId="277"/>
            <ac:picMk id="33" creationId="{3E828213-7BFF-4428-259C-15D0F341C145}"/>
          </ac:picMkLst>
        </pc:picChg>
        <pc:picChg chg="add mod">
          <ac:chgData name="김소희" userId="292a1162-0793-4577-a94d-2dae0dfa5995" providerId="ADAL" clId="{56FB9BA8-8618-469E-B881-B7E5EAC1530C}" dt="2022-07-17T18:01:25.036" v="10818" actId="1035"/>
          <ac:picMkLst>
            <pc:docMk/>
            <pc:sldMk cId="3383878795" sldId="277"/>
            <ac:picMk id="40" creationId="{5526943C-6091-5D89-05BA-82DF089B1ABF}"/>
          </ac:picMkLst>
        </pc:picChg>
        <pc:cxnChg chg="del">
          <ac:chgData name="김소희" userId="292a1162-0793-4577-a94d-2dae0dfa5995" providerId="ADAL" clId="{56FB9BA8-8618-469E-B881-B7E5EAC1530C}" dt="2022-07-17T16:46:14.882" v="9401" actId="478"/>
          <ac:cxnSpMkLst>
            <pc:docMk/>
            <pc:sldMk cId="3383878795" sldId="277"/>
            <ac:cxnSpMk id="6" creationId="{03B84DCD-352B-3C31-B6BF-C75E728F04AE}"/>
          </ac:cxnSpMkLst>
        </pc:cxnChg>
      </pc:sldChg>
      <pc:sldChg chg="addSp delSp modSp add mod">
        <pc:chgData name="김소희" userId="292a1162-0793-4577-a94d-2dae0dfa5995" providerId="ADAL" clId="{56FB9BA8-8618-469E-B881-B7E5EAC1530C}" dt="2022-07-19T05:40:02.707" v="15227" actId="1076"/>
        <pc:sldMkLst>
          <pc:docMk/>
          <pc:sldMk cId="2345294917" sldId="278"/>
        </pc:sldMkLst>
        <pc:spChg chg="mod">
          <ac:chgData name="김소희" userId="292a1162-0793-4577-a94d-2dae0dfa5995" providerId="ADAL" clId="{56FB9BA8-8618-469E-B881-B7E5EAC1530C}" dt="2022-07-17T17:43:48.400" v="10180" actId="207"/>
          <ac:spMkLst>
            <pc:docMk/>
            <pc:sldMk cId="2345294917" sldId="278"/>
            <ac:spMk id="7" creationId="{5FF834EC-C667-129F-6DE7-24EC80562A9F}"/>
          </ac:spMkLst>
        </pc:spChg>
        <pc:spChg chg="mod">
          <ac:chgData name="김소희" userId="292a1162-0793-4577-a94d-2dae0dfa5995" providerId="ADAL" clId="{56FB9BA8-8618-469E-B881-B7E5EAC1530C}" dt="2022-07-17T17:53:57.501" v="10634" actId="1035"/>
          <ac:spMkLst>
            <pc:docMk/>
            <pc:sldMk cId="2345294917" sldId="278"/>
            <ac:spMk id="8" creationId="{9530C086-2C13-F035-575F-854F651D3568}"/>
          </ac:spMkLst>
        </pc:spChg>
        <pc:spChg chg="add mod">
          <ac:chgData name="김소희" userId="292a1162-0793-4577-a94d-2dae0dfa5995" providerId="ADAL" clId="{56FB9BA8-8618-469E-B881-B7E5EAC1530C}" dt="2022-07-17T17:48:11.066" v="10324" actId="1076"/>
          <ac:spMkLst>
            <pc:docMk/>
            <pc:sldMk cId="2345294917" sldId="278"/>
            <ac:spMk id="13" creationId="{2DC24430-A795-C1F9-99A2-7E72233BE090}"/>
          </ac:spMkLst>
        </pc:spChg>
        <pc:spChg chg="add mod">
          <ac:chgData name="김소희" userId="292a1162-0793-4577-a94d-2dae0dfa5995" providerId="ADAL" clId="{56FB9BA8-8618-469E-B881-B7E5EAC1530C}" dt="2022-07-17T18:02:37.659" v="10826" actId="207"/>
          <ac:spMkLst>
            <pc:docMk/>
            <pc:sldMk cId="2345294917" sldId="278"/>
            <ac:spMk id="19" creationId="{4FF4ADFA-322F-20B3-6C50-164BDE56FBFB}"/>
          </ac:spMkLst>
        </pc:spChg>
        <pc:spChg chg="add mod">
          <ac:chgData name="김소희" userId="292a1162-0793-4577-a94d-2dae0dfa5995" providerId="ADAL" clId="{56FB9BA8-8618-469E-B881-B7E5EAC1530C}" dt="2022-07-19T05:39:55.536" v="15226" actId="1076"/>
          <ac:spMkLst>
            <pc:docMk/>
            <pc:sldMk cId="2345294917" sldId="278"/>
            <ac:spMk id="20" creationId="{2A88B6F0-F1A3-3EB0-F98F-3E9B6246ECDC}"/>
          </ac:spMkLst>
        </pc:spChg>
        <pc:spChg chg="add mod">
          <ac:chgData name="김소희" userId="292a1162-0793-4577-a94d-2dae0dfa5995" providerId="ADAL" clId="{56FB9BA8-8618-469E-B881-B7E5EAC1530C}" dt="2022-07-19T05:39:53.383" v="15225" actId="1076"/>
          <ac:spMkLst>
            <pc:docMk/>
            <pc:sldMk cId="2345294917" sldId="278"/>
            <ac:spMk id="21" creationId="{6587A468-4DC2-7013-5085-A2201E83F6C2}"/>
          </ac:spMkLst>
        </pc:spChg>
        <pc:spChg chg="add mod">
          <ac:chgData name="김소희" userId="292a1162-0793-4577-a94d-2dae0dfa5995" providerId="ADAL" clId="{56FB9BA8-8618-469E-B881-B7E5EAC1530C}" dt="2022-07-17T17:58:59.884" v="10794" actId="1076"/>
          <ac:spMkLst>
            <pc:docMk/>
            <pc:sldMk cId="2345294917" sldId="278"/>
            <ac:spMk id="22" creationId="{3DE0E977-7298-303C-F83E-DAFBB7734624}"/>
          </ac:spMkLst>
        </pc:spChg>
        <pc:spChg chg="add mod">
          <ac:chgData name="김소희" userId="292a1162-0793-4577-a94d-2dae0dfa5995" providerId="ADAL" clId="{56FB9BA8-8618-469E-B881-B7E5EAC1530C}" dt="2022-07-17T18:17:45.443" v="11371" actId="207"/>
          <ac:spMkLst>
            <pc:docMk/>
            <pc:sldMk cId="2345294917" sldId="278"/>
            <ac:spMk id="23" creationId="{0BD9ED52-1BDE-D4EF-17D7-E1409A486AFA}"/>
          </ac:spMkLst>
        </pc:spChg>
        <pc:spChg chg="del">
          <ac:chgData name="김소희" userId="292a1162-0793-4577-a94d-2dae0dfa5995" providerId="ADAL" clId="{56FB9BA8-8618-469E-B881-B7E5EAC1530C}" dt="2022-07-17T17:41:33.676" v="10112" actId="478"/>
          <ac:spMkLst>
            <pc:docMk/>
            <pc:sldMk cId="2345294917" sldId="278"/>
            <ac:spMk id="28" creationId="{6EBF89F1-86DC-39FD-C56C-3F3A9A830943}"/>
          </ac:spMkLst>
        </pc:spChg>
        <pc:spChg chg="del">
          <ac:chgData name="김소희" userId="292a1162-0793-4577-a94d-2dae0dfa5995" providerId="ADAL" clId="{56FB9BA8-8618-469E-B881-B7E5EAC1530C}" dt="2022-07-17T17:41:33.676" v="10112" actId="478"/>
          <ac:spMkLst>
            <pc:docMk/>
            <pc:sldMk cId="2345294917" sldId="278"/>
            <ac:spMk id="29" creationId="{6249B86C-3C23-511D-2770-A42478CE3217}"/>
          </ac:spMkLst>
        </pc:spChg>
        <pc:spChg chg="del">
          <ac:chgData name="김소희" userId="292a1162-0793-4577-a94d-2dae0dfa5995" providerId="ADAL" clId="{56FB9BA8-8618-469E-B881-B7E5EAC1530C}" dt="2022-07-17T17:41:30.473" v="10110" actId="478"/>
          <ac:spMkLst>
            <pc:docMk/>
            <pc:sldMk cId="2345294917" sldId="278"/>
            <ac:spMk id="30" creationId="{B2AA91B7-72B1-ABDC-4BCF-57BE5BD51013}"/>
          </ac:spMkLst>
        </pc:spChg>
        <pc:spChg chg="del mod">
          <ac:chgData name="김소희" userId="292a1162-0793-4577-a94d-2dae0dfa5995" providerId="ADAL" clId="{56FB9BA8-8618-469E-B881-B7E5EAC1530C}" dt="2022-07-17T17:41:33.676" v="10112" actId="478"/>
          <ac:spMkLst>
            <pc:docMk/>
            <pc:sldMk cId="2345294917" sldId="278"/>
            <ac:spMk id="31" creationId="{7A525C70-5F9D-B1F1-61D5-A1C4B8DED67B}"/>
          </ac:spMkLst>
        </pc:spChg>
        <pc:picChg chg="add mod">
          <ac:chgData name="김소희" userId="292a1162-0793-4577-a94d-2dae0dfa5995" providerId="ADAL" clId="{56FB9BA8-8618-469E-B881-B7E5EAC1530C}" dt="2022-07-17T17:57:00.708" v="10776" actId="1076"/>
          <ac:picMkLst>
            <pc:docMk/>
            <pc:sldMk cId="2345294917" sldId="278"/>
            <ac:picMk id="4" creationId="{16159F1E-26A0-D02C-E556-EE6E3AB94E91}"/>
          </ac:picMkLst>
        </pc:picChg>
        <pc:picChg chg="add mod">
          <ac:chgData name="김소희" userId="292a1162-0793-4577-a94d-2dae0dfa5995" providerId="ADAL" clId="{56FB9BA8-8618-469E-B881-B7E5EAC1530C}" dt="2022-07-17T18:14:26.109" v="11278" actId="208"/>
          <ac:picMkLst>
            <pc:docMk/>
            <pc:sldMk cId="2345294917" sldId="278"/>
            <ac:picMk id="6" creationId="{C993ECB8-9226-FB24-DBB7-AA219BFAA484}"/>
          </ac:picMkLst>
        </pc:picChg>
        <pc:picChg chg="add mod">
          <ac:chgData name="김소희" userId="292a1162-0793-4577-a94d-2dae0dfa5995" providerId="ADAL" clId="{56FB9BA8-8618-469E-B881-B7E5EAC1530C}" dt="2022-07-19T05:40:02.707" v="15227" actId="1076"/>
          <ac:picMkLst>
            <pc:docMk/>
            <pc:sldMk cId="2345294917" sldId="278"/>
            <ac:picMk id="11" creationId="{0AF44DA9-DFB7-8FEB-36E8-8FC44A08F72F}"/>
          </ac:picMkLst>
        </pc:picChg>
        <pc:picChg chg="del">
          <ac:chgData name="김소희" userId="292a1162-0793-4577-a94d-2dae0dfa5995" providerId="ADAL" clId="{56FB9BA8-8618-469E-B881-B7E5EAC1530C}" dt="2022-07-17T17:41:33.676" v="10112" actId="478"/>
          <ac:picMkLst>
            <pc:docMk/>
            <pc:sldMk cId="2345294917" sldId="278"/>
            <ac:picMk id="12" creationId="{578ACBF1-4819-2E3C-F2B5-88BE628E11D6}"/>
          </ac:picMkLst>
        </pc:picChg>
        <pc:picChg chg="del">
          <ac:chgData name="김소희" userId="292a1162-0793-4577-a94d-2dae0dfa5995" providerId="ADAL" clId="{56FB9BA8-8618-469E-B881-B7E5EAC1530C}" dt="2022-07-17T17:41:34.605" v="10113" actId="478"/>
          <ac:picMkLst>
            <pc:docMk/>
            <pc:sldMk cId="2345294917" sldId="278"/>
            <ac:picMk id="40" creationId="{5526943C-6091-5D89-05BA-82DF089B1ABF}"/>
          </ac:picMkLst>
        </pc:picChg>
        <pc:cxnChg chg="add mod">
          <ac:chgData name="김소희" userId="292a1162-0793-4577-a94d-2dae0dfa5995" providerId="ADAL" clId="{56FB9BA8-8618-469E-B881-B7E5EAC1530C}" dt="2022-07-17T17:58:12.952" v="10782" actId="208"/>
          <ac:cxnSpMkLst>
            <pc:docMk/>
            <pc:sldMk cId="2345294917" sldId="278"/>
            <ac:cxnSpMk id="15" creationId="{82AA8975-E961-9A8E-7799-F336C3C931D4}"/>
          </ac:cxnSpMkLst>
        </pc:cxnChg>
      </pc:sldChg>
      <pc:sldChg chg="addSp delSp modSp add mod modNotesTx">
        <pc:chgData name="김소희" userId="292a1162-0793-4577-a94d-2dae0dfa5995" providerId="ADAL" clId="{56FB9BA8-8618-469E-B881-B7E5EAC1530C}" dt="2022-07-18T06:05:37.851" v="13468"/>
        <pc:sldMkLst>
          <pc:docMk/>
          <pc:sldMk cId="2498032575" sldId="279"/>
        </pc:sldMkLst>
        <pc:spChg chg="add mod">
          <ac:chgData name="김소희" userId="292a1162-0793-4577-a94d-2dae0dfa5995" providerId="ADAL" clId="{56FB9BA8-8618-469E-B881-B7E5EAC1530C}" dt="2022-07-17T18:17:09.678" v="11366" actId="1076"/>
          <ac:spMkLst>
            <pc:docMk/>
            <pc:sldMk cId="2498032575" sldId="279"/>
            <ac:spMk id="6" creationId="{A2CB003F-D844-B99C-7E75-945E120257C4}"/>
          </ac:spMkLst>
        </pc:spChg>
        <pc:spChg chg="mod">
          <ac:chgData name="김소희" userId="292a1162-0793-4577-a94d-2dae0dfa5995" providerId="ADAL" clId="{56FB9BA8-8618-469E-B881-B7E5EAC1530C}" dt="2022-07-17T17:43:50.087" v="10181" actId="207"/>
          <ac:spMkLst>
            <pc:docMk/>
            <pc:sldMk cId="2498032575" sldId="279"/>
            <ac:spMk id="7" creationId="{5FF834EC-C667-129F-6DE7-24EC80562A9F}"/>
          </ac:spMkLst>
        </pc:spChg>
        <pc:spChg chg="mod">
          <ac:chgData name="김소희" userId="292a1162-0793-4577-a94d-2dae0dfa5995" providerId="ADAL" clId="{56FB9BA8-8618-469E-B881-B7E5EAC1530C}" dt="2022-07-17T17:54:00.446" v="10639" actId="1035"/>
          <ac:spMkLst>
            <pc:docMk/>
            <pc:sldMk cId="2498032575" sldId="279"/>
            <ac:spMk id="8" creationId="{9530C086-2C13-F035-575F-854F651D3568}"/>
          </ac:spMkLst>
        </pc:spChg>
        <pc:spChg chg="add mod">
          <ac:chgData name="김소희" userId="292a1162-0793-4577-a94d-2dae0dfa5995" providerId="ADAL" clId="{56FB9BA8-8618-469E-B881-B7E5EAC1530C}" dt="2022-07-17T18:12:49.943" v="11218" actId="1076"/>
          <ac:spMkLst>
            <pc:docMk/>
            <pc:sldMk cId="2498032575" sldId="279"/>
            <ac:spMk id="10" creationId="{5F1BA15A-1876-3192-AA7B-41DE490C8684}"/>
          </ac:spMkLst>
        </pc:spChg>
        <pc:spChg chg="add mod">
          <ac:chgData name="김소희" userId="292a1162-0793-4577-a94d-2dae0dfa5995" providerId="ADAL" clId="{56FB9BA8-8618-469E-B881-B7E5EAC1530C}" dt="2022-07-17T18:17:29.553" v="11370" actId="207"/>
          <ac:spMkLst>
            <pc:docMk/>
            <pc:sldMk cId="2498032575" sldId="279"/>
            <ac:spMk id="13" creationId="{1505F85D-4E18-42FC-726C-028A2BD784F5}"/>
          </ac:spMkLst>
        </pc:spChg>
        <pc:spChg chg="add mod">
          <ac:chgData name="김소희" userId="292a1162-0793-4577-a94d-2dae0dfa5995" providerId="ADAL" clId="{56FB9BA8-8618-469E-B881-B7E5EAC1530C}" dt="2022-07-17T18:15:27.264" v="11314" actId="1035"/>
          <ac:spMkLst>
            <pc:docMk/>
            <pc:sldMk cId="2498032575" sldId="279"/>
            <ac:spMk id="15" creationId="{DB3305B8-8FCF-CEC6-8B05-78E28D18BD38}"/>
          </ac:spMkLst>
        </pc:spChg>
        <pc:spChg chg="add mod">
          <ac:chgData name="김소희" userId="292a1162-0793-4577-a94d-2dae0dfa5995" providerId="ADAL" clId="{56FB9BA8-8618-469E-B881-B7E5EAC1530C}" dt="2022-07-17T18:17:49.678" v="11372" actId="207"/>
          <ac:spMkLst>
            <pc:docMk/>
            <pc:sldMk cId="2498032575" sldId="279"/>
            <ac:spMk id="16" creationId="{ABAD0C93-F92D-5C4B-7E51-7694EB790562}"/>
          </ac:spMkLst>
        </pc:spChg>
        <pc:picChg chg="add mod">
          <ac:chgData name="김소희" userId="292a1162-0793-4577-a94d-2dae0dfa5995" providerId="ADAL" clId="{56FB9BA8-8618-469E-B881-B7E5EAC1530C}" dt="2022-07-17T18:15:27.264" v="11314" actId="1035"/>
          <ac:picMkLst>
            <pc:docMk/>
            <pc:sldMk cId="2498032575" sldId="279"/>
            <ac:picMk id="4" creationId="{B1C51329-4F1D-5F31-19F1-EF5FC16F2EFF}"/>
          </ac:picMkLst>
        </pc:picChg>
        <pc:picChg chg="add mod modCrop">
          <ac:chgData name="김소희" userId="292a1162-0793-4577-a94d-2dae0dfa5995" providerId="ADAL" clId="{56FB9BA8-8618-469E-B881-B7E5EAC1530C}" dt="2022-07-17T18:00:59.301" v="10805" actId="1076"/>
          <ac:picMkLst>
            <pc:docMk/>
            <pc:sldMk cId="2498032575" sldId="279"/>
            <ac:picMk id="11" creationId="{B5958A8B-865C-EA87-50E7-B2145B4099BA}"/>
          </ac:picMkLst>
        </pc:picChg>
        <pc:picChg chg="add mod">
          <ac:chgData name="김소희" userId="292a1162-0793-4577-a94d-2dae0dfa5995" providerId="ADAL" clId="{56FB9BA8-8618-469E-B881-B7E5EAC1530C}" dt="2022-07-17T18:15:45.872" v="11315" actId="14100"/>
          <ac:picMkLst>
            <pc:docMk/>
            <pc:sldMk cId="2498032575" sldId="279"/>
            <ac:picMk id="12" creationId="{4E0DA67B-AAA0-B116-BE93-7FA3C2ADCCF8}"/>
          </ac:picMkLst>
        </pc:picChg>
        <pc:picChg chg="add del mod">
          <ac:chgData name="김소희" userId="292a1162-0793-4577-a94d-2dae0dfa5995" providerId="ADAL" clId="{56FB9BA8-8618-469E-B881-B7E5EAC1530C}" dt="2022-07-17T18:11:40.635" v="11072" actId="478"/>
          <ac:picMkLst>
            <pc:docMk/>
            <pc:sldMk cId="2498032575" sldId="279"/>
            <ac:picMk id="14" creationId="{AB13C3F1-9690-29A5-1F54-A5EE44DE024F}"/>
          </ac:picMkLst>
        </pc:picChg>
      </pc:sldChg>
      <pc:sldChg chg="addSp delSp modSp add mod modNotesTx">
        <pc:chgData name="김소희" userId="292a1162-0793-4577-a94d-2dae0dfa5995" providerId="ADAL" clId="{56FB9BA8-8618-469E-B881-B7E5EAC1530C}" dt="2022-07-18T07:21:50.942" v="14105" actId="1037"/>
        <pc:sldMkLst>
          <pc:docMk/>
          <pc:sldMk cId="706761807" sldId="280"/>
        </pc:sldMkLst>
        <pc:spChg chg="mod">
          <ac:chgData name="김소희" userId="292a1162-0793-4577-a94d-2dae0dfa5995" providerId="ADAL" clId="{56FB9BA8-8618-469E-B881-B7E5EAC1530C}" dt="2022-07-17T18:18:15.873" v="11397" actId="20577"/>
          <ac:spMkLst>
            <pc:docMk/>
            <pc:sldMk cId="706761807" sldId="280"/>
            <ac:spMk id="2" creationId="{5C386871-B092-6B43-A8DA-B84A6CCCC7F5}"/>
          </ac:spMkLst>
        </pc:spChg>
        <pc:spChg chg="add mod">
          <ac:chgData name="김소희" userId="292a1162-0793-4577-a94d-2dae0dfa5995" providerId="ADAL" clId="{56FB9BA8-8618-469E-B881-B7E5EAC1530C}" dt="2022-07-18T07:21:27.843" v="14092" actId="1076"/>
          <ac:spMkLst>
            <pc:docMk/>
            <pc:sldMk cId="706761807" sldId="280"/>
            <ac:spMk id="5" creationId="{07969C9B-CED3-4E10-6AC1-4A89CC0710A1}"/>
          </ac:spMkLst>
        </pc:spChg>
        <pc:spChg chg="del">
          <ac:chgData name="김소희" userId="292a1162-0793-4577-a94d-2dae0dfa5995" providerId="ADAL" clId="{56FB9BA8-8618-469E-B881-B7E5EAC1530C}" dt="2022-07-17T18:18:08.503" v="11374" actId="478"/>
          <ac:spMkLst>
            <pc:docMk/>
            <pc:sldMk cId="706761807" sldId="280"/>
            <ac:spMk id="6" creationId="{A2CB003F-D844-B99C-7E75-945E120257C4}"/>
          </ac:spMkLst>
        </pc:spChg>
        <pc:spChg chg="add mod">
          <ac:chgData name="김소희" userId="292a1162-0793-4577-a94d-2dae0dfa5995" providerId="ADAL" clId="{56FB9BA8-8618-469E-B881-B7E5EAC1530C}" dt="2022-07-18T07:21:48.540" v="14100" actId="1037"/>
          <ac:spMkLst>
            <pc:docMk/>
            <pc:sldMk cId="706761807" sldId="280"/>
            <ac:spMk id="6" creationId="{BF22174C-FE65-8F5C-23A4-CEE86E4EE7B2}"/>
          </ac:spMkLst>
        </pc:spChg>
        <pc:spChg chg="mod">
          <ac:chgData name="김소희" userId="292a1162-0793-4577-a94d-2dae0dfa5995" providerId="ADAL" clId="{56FB9BA8-8618-469E-B881-B7E5EAC1530C}" dt="2022-07-18T07:21:17.808" v="14090" actId="1035"/>
          <ac:spMkLst>
            <pc:docMk/>
            <pc:sldMk cId="706761807" sldId="280"/>
            <ac:spMk id="7" creationId="{5FF834EC-C667-129F-6DE7-24EC80562A9F}"/>
          </ac:spMkLst>
        </pc:spChg>
        <pc:spChg chg="add mod">
          <ac:chgData name="김소희" userId="292a1162-0793-4577-a94d-2dae0dfa5995" providerId="ADAL" clId="{56FB9BA8-8618-469E-B881-B7E5EAC1530C}" dt="2022-07-18T07:21:50.942" v="14105" actId="1037"/>
          <ac:spMkLst>
            <pc:docMk/>
            <pc:sldMk cId="706761807" sldId="280"/>
            <ac:spMk id="8" creationId="{0BCB3254-0204-A594-6121-B571C1233A20}"/>
          </ac:spMkLst>
        </pc:spChg>
        <pc:spChg chg="del">
          <ac:chgData name="김소희" userId="292a1162-0793-4577-a94d-2dae0dfa5995" providerId="ADAL" clId="{56FB9BA8-8618-469E-B881-B7E5EAC1530C}" dt="2022-07-17T18:18:08.503" v="11374" actId="478"/>
          <ac:spMkLst>
            <pc:docMk/>
            <pc:sldMk cId="706761807" sldId="280"/>
            <ac:spMk id="8" creationId="{9530C086-2C13-F035-575F-854F651D3568}"/>
          </ac:spMkLst>
        </pc:spChg>
        <pc:spChg chg="add mod">
          <ac:chgData name="김소희" userId="292a1162-0793-4577-a94d-2dae0dfa5995" providerId="ADAL" clId="{56FB9BA8-8618-469E-B881-B7E5EAC1530C}" dt="2022-07-18T07:14:38.506" v="13933" actId="1076"/>
          <ac:spMkLst>
            <pc:docMk/>
            <pc:sldMk cId="706761807" sldId="280"/>
            <ac:spMk id="10" creationId="{3EE173F4-387B-DFCF-4930-ADE398C6A763}"/>
          </ac:spMkLst>
        </pc:spChg>
        <pc:spChg chg="del">
          <ac:chgData name="김소희" userId="292a1162-0793-4577-a94d-2dae0dfa5995" providerId="ADAL" clId="{56FB9BA8-8618-469E-B881-B7E5EAC1530C}" dt="2022-07-17T18:18:08.503" v="11374" actId="478"/>
          <ac:spMkLst>
            <pc:docMk/>
            <pc:sldMk cId="706761807" sldId="280"/>
            <ac:spMk id="10" creationId="{5F1BA15A-1876-3192-AA7B-41DE490C8684}"/>
          </ac:spMkLst>
        </pc:spChg>
        <pc:spChg chg="add del mod">
          <ac:chgData name="김소희" userId="292a1162-0793-4577-a94d-2dae0dfa5995" providerId="ADAL" clId="{56FB9BA8-8618-469E-B881-B7E5EAC1530C}" dt="2022-07-18T05:47:56.763" v="12563"/>
          <ac:spMkLst>
            <pc:docMk/>
            <pc:sldMk cId="706761807" sldId="280"/>
            <ac:spMk id="11" creationId="{311A97C1-C6D6-FB16-046B-6587C881399E}"/>
          </ac:spMkLst>
        </pc:spChg>
        <pc:spChg chg="del">
          <ac:chgData name="김소희" userId="292a1162-0793-4577-a94d-2dae0dfa5995" providerId="ADAL" clId="{56FB9BA8-8618-469E-B881-B7E5EAC1530C}" dt="2022-07-17T18:18:08.503" v="11374" actId="478"/>
          <ac:spMkLst>
            <pc:docMk/>
            <pc:sldMk cId="706761807" sldId="280"/>
            <ac:spMk id="13" creationId="{1505F85D-4E18-42FC-726C-028A2BD784F5}"/>
          </ac:spMkLst>
        </pc:spChg>
        <pc:spChg chg="del">
          <ac:chgData name="김소희" userId="292a1162-0793-4577-a94d-2dae0dfa5995" providerId="ADAL" clId="{56FB9BA8-8618-469E-B881-B7E5EAC1530C}" dt="2022-07-17T18:18:08.503" v="11374" actId="478"/>
          <ac:spMkLst>
            <pc:docMk/>
            <pc:sldMk cId="706761807" sldId="280"/>
            <ac:spMk id="15" creationId="{DB3305B8-8FCF-CEC6-8B05-78E28D18BD38}"/>
          </ac:spMkLst>
        </pc:spChg>
        <pc:spChg chg="del">
          <ac:chgData name="김소희" userId="292a1162-0793-4577-a94d-2dae0dfa5995" providerId="ADAL" clId="{56FB9BA8-8618-469E-B881-B7E5EAC1530C}" dt="2022-07-17T18:18:08.503" v="11374" actId="478"/>
          <ac:spMkLst>
            <pc:docMk/>
            <pc:sldMk cId="706761807" sldId="280"/>
            <ac:spMk id="16" creationId="{ABAD0C93-F92D-5C4B-7E51-7694EB790562}"/>
          </ac:spMkLst>
        </pc:spChg>
        <pc:picChg chg="del">
          <ac:chgData name="김소희" userId="292a1162-0793-4577-a94d-2dae0dfa5995" providerId="ADAL" clId="{56FB9BA8-8618-469E-B881-B7E5EAC1530C}" dt="2022-07-17T18:18:08.503" v="11374" actId="478"/>
          <ac:picMkLst>
            <pc:docMk/>
            <pc:sldMk cId="706761807" sldId="280"/>
            <ac:picMk id="4" creationId="{B1C51329-4F1D-5F31-19F1-EF5FC16F2EFF}"/>
          </ac:picMkLst>
        </pc:picChg>
        <pc:picChg chg="del">
          <ac:chgData name="김소희" userId="292a1162-0793-4577-a94d-2dae0dfa5995" providerId="ADAL" clId="{56FB9BA8-8618-469E-B881-B7E5EAC1530C}" dt="2022-07-17T18:18:09.221" v="11375" actId="478"/>
          <ac:picMkLst>
            <pc:docMk/>
            <pc:sldMk cId="706761807" sldId="280"/>
            <ac:picMk id="11" creationId="{B5958A8B-865C-EA87-50E7-B2145B4099BA}"/>
          </ac:picMkLst>
        </pc:picChg>
        <pc:picChg chg="del">
          <ac:chgData name="김소희" userId="292a1162-0793-4577-a94d-2dae0dfa5995" providerId="ADAL" clId="{56FB9BA8-8618-469E-B881-B7E5EAC1530C}" dt="2022-07-17T18:18:08.503" v="11374" actId="478"/>
          <ac:picMkLst>
            <pc:docMk/>
            <pc:sldMk cId="706761807" sldId="280"/>
            <ac:picMk id="12" creationId="{4E0DA67B-AAA0-B116-BE93-7FA3C2ADCCF8}"/>
          </ac:picMkLst>
        </pc:picChg>
        <pc:picChg chg="add mod">
          <ac:chgData name="김소희" userId="292a1162-0793-4577-a94d-2dae0dfa5995" providerId="ADAL" clId="{56FB9BA8-8618-469E-B881-B7E5EAC1530C}" dt="2022-07-18T07:14:47.648" v="13934" actId="14100"/>
          <ac:picMkLst>
            <pc:docMk/>
            <pc:sldMk cId="706761807" sldId="280"/>
            <ac:picMk id="2050" creationId="{7512299E-CA36-287D-8340-06C50C5D4F9E}"/>
          </ac:picMkLst>
        </pc:picChg>
      </pc:sldChg>
      <pc:sldChg chg="addSp delSp modSp add mod modNotesTx">
        <pc:chgData name="김소희" userId="292a1162-0793-4577-a94d-2dae0dfa5995" providerId="ADAL" clId="{56FB9BA8-8618-469E-B881-B7E5EAC1530C}" dt="2022-07-19T05:41:17.232" v="15231" actId="207"/>
        <pc:sldMkLst>
          <pc:docMk/>
          <pc:sldMk cId="298544368" sldId="281"/>
        </pc:sldMkLst>
        <pc:spChg chg="add mod">
          <ac:chgData name="김소희" userId="292a1162-0793-4577-a94d-2dae0dfa5995" providerId="ADAL" clId="{56FB9BA8-8618-469E-B881-B7E5EAC1530C}" dt="2022-07-18T07:42:04.938" v="14530" actId="1076"/>
          <ac:spMkLst>
            <pc:docMk/>
            <pc:sldMk cId="298544368" sldId="281"/>
            <ac:spMk id="5" creationId="{8A62A27D-5B39-023B-8274-C267E1AD80A5}"/>
          </ac:spMkLst>
        </pc:spChg>
        <pc:spChg chg="mod">
          <ac:chgData name="김소희" userId="292a1162-0793-4577-a94d-2dae0dfa5995" providerId="ADAL" clId="{56FB9BA8-8618-469E-B881-B7E5EAC1530C}" dt="2022-07-18T07:22:11.685" v="14120" actId="1035"/>
          <ac:spMkLst>
            <pc:docMk/>
            <pc:sldMk cId="298544368" sldId="281"/>
            <ac:spMk id="7" creationId="{5FF834EC-C667-129F-6DE7-24EC80562A9F}"/>
          </ac:spMkLst>
        </pc:spChg>
        <pc:spChg chg="add mod">
          <ac:chgData name="김소희" userId="292a1162-0793-4577-a94d-2dae0dfa5995" providerId="ADAL" clId="{56FB9BA8-8618-469E-B881-B7E5EAC1530C}" dt="2022-07-18T07:42:09.079" v="14531" actId="1076"/>
          <ac:spMkLst>
            <pc:docMk/>
            <pc:sldMk cId="298544368" sldId="281"/>
            <ac:spMk id="10" creationId="{8DFDB6E9-CCC3-8E83-9F1E-CD433C536AF4}"/>
          </ac:spMkLst>
        </pc:spChg>
        <pc:spChg chg="add mod">
          <ac:chgData name="김소희" userId="292a1162-0793-4577-a94d-2dae0dfa5995" providerId="ADAL" clId="{56FB9BA8-8618-469E-B881-B7E5EAC1530C}" dt="2022-07-18T07:42:27.731" v="14536" actId="1076"/>
          <ac:spMkLst>
            <pc:docMk/>
            <pc:sldMk cId="298544368" sldId="281"/>
            <ac:spMk id="11" creationId="{872B8FC4-67C5-CC5E-DA26-30F6C4E252E9}"/>
          </ac:spMkLst>
        </pc:spChg>
        <pc:spChg chg="add mod">
          <ac:chgData name="김소희" userId="292a1162-0793-4577-a94d-2dae0dfa5995" providerId="ADAL" clId="{56FB9BA8-8618-469E-B881-B7E5EAC1530C}" dt="2022-07-19T05:41:17.232" v="15231" actId="207"/>
          <ac:spMkLst>
            <pc:docMk/>
            <pc:sldMk cId="298544368" sldId="281"/>
            <ac:spMk id="12" creationId="{837DF62E-A419-EA53-4393-D770C5FA647D}"/>
          </ac:spMkLst>
        </pc:spChg>
        <pc:picChg chg="add mod">
          <ac:chgData name="김소희" userId="292a1162-0793-4577-a94d-2dae0dfa5995" providerId="ADAL" clId="{56FB9BA8-8618-469E-B881-B7E5EAC1530C}" dt="2022-07-18T07:42:31.616" v="14537" actId="1076"/>
          <ac:picMkLst>
            <pc:docMk/>
            <pc:sldMk cId="298544368" sldId="281"/>
            <ac:picMk id="4" creationId="{CA1FF9BD-956F-8439-2287-120D4CA4B0F0}"/>
          </ac:picMkLst>
        </pc:picChg>
        <pc:picChg chg="add del mod">
          <ac:chgData name="김소희" userId="292a1162-0793-4577-a94d-2dae0dfa5995" providerId="ADAL" clId="{56FB9BA8-8618-469E-B881-B7E5EAC1530C}" dt="2022-07-18T07:41:49.822" v="14523" actId="478"/>
          <ac:picMkLst>
            <pc:docMk/>
            <pc:sldMk cId="298544368" sldId="281"/>
            <ac:picMk id="8" creationId="{AE3CA713-90C9-AFA4-0B8A-68F9397A7118}"/>
          </ac:picMkLst>
        </pc:picChg>
        <pc:picChg chg="add mod">
          <ac:chgData name="김소희" userId="292a1162-0793-4577-a94d-2dae0dfa5995" providerId="ADAL" clId="{56FB9BA8-8618-469E-B881-B7E5EAC1530C}" dt="2022-07-18T07:42:19.600" v="14534" actId="1076"/>
          <ac:picMkLst>
            <pc:docMk/>
            <pc:sldMk cId="298544368" sldId="281"/>
            <ac:picMk id="13" creationId="{172A6EDF-BDD7-6B59-12D2-0D3CDFA35BA9}"/>
          </ac:picMkLst>
        </pc:picChg>
      </pc:sldChg>
      <pc:sldChg chg="addSp delSp modSp add mod modNotesTx">
        <pc:chgData name="김소희" userId="292a1162-0793-4577-a94d-2dae0dfa5995" providerId="ADAL" clId="{56FB9BA8-8618-469E-B881-B7E5EAC1530C}" dt="2022-07-18T08:10:01.082" v="15222" actId="1076"/>
        <pc:sldMkLst>
          <pc:docMk/>
          <pc:sldMk cId="3341805491" sldId="282"/>
        </pc:sldMkLst>
        <pc:spChg chg="mod">
          <ac:chgData name="김소희" userId="292a1162-0793-4577-a94d-2dae0dfa5995" providerId="ADAL" clId="{56FB9BA8-8618-469E-B881-B7E5EAC1530C}" dt="2022-07-18T07:57:46.777" v="14877" actId="1076"/>
          <ac:spMkLst>
            <pc:docMk/>
            <pc:sldMk cId="3341805491" sldId="282"/>
            <ac:spMk id="7" creationId="{5FF834EC-C667-129F-6DE7-24EC80562A9F}"/>
          </ac:spMkLst>
        </pc:spChg>
        <pc:spChg chg="mod">
          <ac:chgData name="김소희" userId="292a1162-0793-4577-a94d-2dae0dfa5995" providerId="ADAL" clId="{56FB9BA8-8618-469E-B881-B7E5EAC1530C}" dt="2022-07-18T07:55:56.606" v="14875" actId="14100"/>
          <ac:spMkLst>
            <pc:docMk/>
            <pc:sldMk cId="3341805491" sldId="282"/>
            <ac:spMk id="9" creationId="{4E262F7D-1CD2-9678-413C-EB257F68A044}"/>
          </ac:spMkLst>
        </pc:spChg>
        <pc:spChg chg="add mod">
          <ac:chgData name="김소희" userId="292a1162-0793-4577-a94d-2dae0dfa5995" providerId="ADAL" clId="{56FB9BA8-8618-469E-B881-B7E5EAC1530C}" dt="2022-07-18T08:09:54.136" v="15219" actId="1035"/>
          <ac:spMkLst>
            <pc:docMk/>
            <pc:sldMk cId="3341805491" sldId="282"/>
            <ac:spMk id="10" creationId="{0315E5D6-EE09-FB46-7FE3-BA94A4A968B2}"/>
          </ac:spMkLst>
        </pc:spChg>
        <pc:spChg chg="add mod">
          <ac:chgData name="김소희" userId="292a1162-0793-4577-a94d-2dae0dfa5995" providerId="ADAL" clId="{56FB9BA8-8618-469E-B881-B7E5EAC1530C}" dt="2022-07-18T08:09:54.136" v="15219" actId="1035"/>
          <ac:spMkLst>
            <pc:docMk/>
            <pc:sldMk cId="3341805491" sldId="282"/>
            <ac:spMk id="11" creationId="{A7790D7A-D678-3139-6DC4-7DEC46CE66B3}"/>
          </ac:spMkLst>
        </pc:spChg>
        <pc:spChg chg="add mod">
          <ac:chgData name="김소희" userId="292a1162-0793-4577-a94d-2dae0dfa5995" providerId="ADAL" clId="{56FB9BA8-8618-469E-B881-B7E5EAC1530C}" dt="2022-07-18T08:09:54.136" v="15219" actId="1035"/>
          <ac:spMkLst>
            <pc:docMk/>
            <pc:sldMk cId="3341805491" sldId="282"/>
            <ac:spMk id="12" creationId="{40EC1D8C-9479-C382-0FCA-2D2C523AD5D7}"/>
          </ac:spMkLst>
        </pc:spChg>
        <pc:spChg chg="add mod">
          <ac:chgData name="김소희" userId="292a1162-0793-4577-a94d-2dae0dfa5995" providerId="ADAL" clId="{56FB9BA8-8618-469E-B881-B7E5EAC1530C}" dt="2022-07-18T08:09:54.136" v="15219" actId="1035"/>
          <ac:spMkLst>
            <pc:docMk/>
            <pc:sldMk cId="3341805491" sldId="282"/>
            <ac:spMk id="13" creationId="{7E5D850C-3126-3A83-C1B6-A3E51B2D39C2}"/>
          </ac:spMkLst>
        </pc:spChg>
        <pc:spChg chg="add mod">
          <ac:chgData name="김소희" userId="292a1162-0793-4577-a94d-2dae0dfa5995" providerId="ADAL" clId="{56FB9BA8-8618-469E-B881-B7E5EAC1530C}" dt="2022-07-18T08:09:54.136" v="15219" actId="1035"/>
          <ac:spMkLst>
            <pc:docMk/>
            <pc:sldMk cId="3341805491" sldId="282"/>
            <ac:spMk id="14" creationId="{F8D60F50-BA1F-012D-2515-471E26C62E23}"/>
          </ac:spMkLst>
        </pc:spChg>
        <pc:spChg chg="add mod">
          <ac:chgData name="김소희" userId="292a1162-0793-4577-a94d-2dae0dfa5995" providerId="ADAL" clId="{56FB9BA8-8618-469E-B881-B7E5EAC1530C}" dt="2022-07-18T08:09:54.136" v="15219" actId="1035"/>
          <ac:spMkLst>
            <pc:docMk/>
            <pc:sldMk cId="3341805491" sldId="282"/>
            <ac:spMk id="15" creationId="{1B600DE8-2C40-6AB7-574A-580049264DA3}"/>
          </ac:spMkLst>
        </pc:spChg>
        <pc:spChg chg="add mod">
          <ac:chgData name="김소희" userId="292a1162-0793-4577-a94d-2dae0dfa5995" providerId="ADAL" clId="{56FB9BA8-8618-469E-B881-B7E5EAC1530C}" dt="2022-07-18T08:09:54.136" v="15219" actId="1035"/>
          <ac:spMkLst>
            <pc:docMk/>
            <pc:sldMk cId="3341805491" sldId="282"/>
            <ac:spMk id="16" creationId="{14329310-FF14-709D-421D-F55594E4F2B4}"/>
          </ac:spMkLst>
        </pc:spChg>
        <pc:spChg chg="add mod">
          <ac:chgData name="김소희" userId="292a1162-0793-4577-a94d-2dae0dfa5995" providerId="ADAL" clId="{56FB9BA8-8618-469E-B881-B7E5EAC1530C}" dt="2022-07-18T07:58:29.074" v="14927" actId="20577"/>
          <ac:spMkLst>
            <pc:docMk/>
            <pc:sldMk cId="3341805491" sldId="282"/>
            <ac:spMk id="17" creationId="{96C045DA-AAC5-0D63-E63E-C080093A386F}"/>
          </ac:spMkLst>
        </pc:spChg>
        <pc:spChg chg="add mod">
          <ac:chgData name="김소희" userId="292a1162-0793-4577-a94d-2dae0dfa5995" providerId="ADAL" clId="{56FB9BA8-8618-469E-B881-B7E5EAC1530C}" dt="2022-07-18T08:10:01.082" v="15222" actId="1076"/>
          <ac:spMkLst>
            <pc:docMk/>
            <pc:sldMk cId="3341805491" sldId="282"/>
            <ac:spMk id="18" creationId="{0A66A598-E3C1-83A6-054B-E7EE3AAAEE20}"/>
          </ac:spMkLst>
        </pc:spChg>
        <pc:spChg chg="add del">
          <ac:chgData name="김소희" userId="292a1162-0793-4577-a94d-2dae0dfa5995" providerId="ADAL" clId="{56FB9BA8-8618-469E-B881-B7E5EAC1530C}" dt="2022-07-18T07:59:27.247" v="14948" actId="22"/>
          <ac:spMkLst>
            <pc:docMk/>
            <pc:sldMk cId="3341805491" sldId="282"/>
            <ac:spMk id="19" creationId="{781594CD-2030-7E57-BEBB-EEDFD7239184}"/>
          </ac:spMkLst>
        </pc:spChg>
        <pc:spChg chg="add mod">
          <ac:chgData name="김소희" userId="292a1162-0793-4577-a94d-2dae0dfa5995" providerId="ADAL" clId="{56FB9BA8-8618-469E-B881-B7E5EAC1530C}" dt="2022-07-18T08:09:54.136" v="15219" actId="1035"/>
          <ac:spMkLst>
            <pc:docMk/>
            <pc:sldMk cId="3341805491" sldId="282"/>
            <ac:spMk id="20" creationId="{46037585-3C71-F7F9-3B07-E137D87B4796}"/>
          </ac:spMkLst>
        </pc:spChg>
        <pc:picChg chg="add mod modCrop">
          <ac:chgData name="김소희" userId="292a1162-0793-4577-a94d-2dae0dfa5995" providerId="ADAL" clId="{56FB9BA8-8618-469E-B881-B7E5EAC1530C}" dt="2022-07-18T08:09:54.136" v="15219" actId="1035"/>
          <ac:picMkLst>
            <pc:docMk/>
            <pc:sldMk cId="3341805491" sldId="282"/>
            <ac:picMk id="4" creationId="{8D039AB4-5B46-0D6A-EE04-207F9A59E863}"/>
          </ac:picMkLst>
        </pc:picChg>
        <pc:picChg chg="add mod modCrop">
          <ac:chgData name="김소희" userId="292a1162-0793-4577-a94d-2dae0dfa5995" providerId="ADAL" clId="{56FB9BA8-8618-469E-B881-B7E5EAC1530C}" dt="2022-07-18T07:58:09.835" v="14893" actId="1076"/>
          <ac:picMkLst>
            <pc:docMk/>
            <pc:sldMk cId="3341805491" sldId="282"/>
            <ac:picMk id="6" creationId="{C78A8068-87A9-65DB-F981-00D272048007}"/>
          </ac:picMkLst>
        </pc:picChg>
        <pc:picChg chg="add mod">
          <ac:chgData name="김소희" userId="292a1162-0793-4577-a94d-2dae0dfa5995" providerId="ADAL" clId="{56FB9BA8-8618-469E-B881-B7E5EAC1530C}" dt="2022-07-18T08:09:58.748" v="15221" actId="1076"/>
          <ac:picMkLst>
            <pc:docMk/>
            <pc:sldMk cId="3341805491" sldId="282"/>
            <ac:picMk id="21" creationId="{1CCCC015-C1E4-2CC9-327F-DA5FA01BE713}"/>
          </ac:picMkLst>
        </pc:picChg>
        <pc:picChg chg="add mod">
          <ac:chgData name="김소희" userId="292a1162-0793-4577-a94d-2dae0dfa5995" providerId="ADAL" clId="{56FB9BA8-8618-469E-B881-B7E5EAC1530C}" dt="2022-07-18T08:09:57.100" v="15220" actId="1076"/>
          <ac:picMkLst>
            <pc:docMk/>
            <pc:sldMk cId="3341805491" sldId="282"/>
            <ac:picMk id="22" creationId="{26C14469-54EE-8277-DF83-4BD67F0CBB36}"/>
          </ac:picMkLst>
        </pc:picChg>
      </pc:sldChg>
      <pc:sldChg chg="addSp delSp modSp add mod modNotesTx">
        <pc:chgData name="김소희" userId="292a1162-0793-4577-a94d-2dae0dfa5995" providerId="ADAL" clId="{56FB9BA8-8618-469E-B881-B7E5EAC1530C}" dt="2022-07-19T05:43:20.955" v="15316" actId="20577"/>
        <pc:sldMkLst>
          <pc:docMk/>
          <pc:sldMk cId="3162282273" sldId="283"/>
        </pc:sldMkLst>
        <pc:spChg chg="mod">
          <ac:chgData name="김소희" userId="292a1162-0793-4577-a94d-2dae0dfa5995" providerId="ADAL" clId="{56FB9BA8-8618-469E-B881-B7E5EAC1530C}" dt="2022-07-18T07:29:38.618" v="14267" actId="20577"/>
          <ac:spMkLst>
            <pc:docMk/>
            <pc:sldMk cId="3162282273" sldId="283"/>
            <ac:spMk id="2" creationId="{5C386871-B092-6B43-A8DA-B84A6CCCC7F5}"/>
          </ac:spMkLst>
        </pc:spChg>
        <pc:spChg chg="add mod">
          <ac:chgData name="김소희" userId="292a1162-0793-4577-a94d-2dae0dfa5995" providerId="ADAL" clId="{56FB9BA8-8618-469E-B881-B7E5EAC1530C}" dt="2022-07-18T07:43:25.408" v="14545" actId="14100"/>
          <ac:spMkLst>
            <pc:docMk/>
            <pc:sldMk cId="3162282273" sldId="283"/>
            <ac:spMk id="6" creationId="{57192B6A-465D-7C65-4BC7-5189ED235F22}"/>
          </ac:spMkLst>
        </pc:spChg>
        <pc:spChg chg="del mod">
          <ac:chgData name="김소희" userId="292a1162-0793-4577-a94d-2dae0dfa5995" providerId="ADAL" clId="{56FB9BA8-8618-469E-B881-B7E5EAC1530C}" dt="2022-07-18T07:29:44.352" v="14269" actId="478"/>
          <ac:spMkLst>
            <pc:docMk/>
            <pc:sldMk cId="3162282273" sldId="283"/>
            <ac:spMk id="7" creationId="{5FF834EC-C667-129F-6DE7-24EC80562A9F}"/>
          </ac:spMkLst>
        </pc:spChg>
        <pc:spChg chg="add mod">
          <ac:chgData name="김소희" userId="292a1162-0793-4577-a94d-2dae0dfa5995" providerId="ADAL" clId="{56FB9BA8-8618-469E-B881-B7E5EAC1530C}" dt="2022-07-19T05:43:20.955" v="15316" actId="20577"/>
          <ac:spMkLst>
            <pc:docMk/>
            <pc:sldMk cId="3162282273" sldId="283"/>
            <ac:spMk id="10" creationId="{B3DB1977-7503-E6F5-CD75-D940B5E28872}"/>
          </ac:spMkLst>
        </pc:spChg>
        <pc:picChg chg="del">
          <ac:chgData name="김소희" userId="292a1162-0793-4577-a94d-2dae0dfa5995" providerId="ADAL" clId="{56FB9BA8-8618-469E-B881-B7E5EAC1530C}" dt="2022-07-18T05:19:44.993" v="11477" actId="478"/>
          <ac:picMkLst>
            <pc:docMk/>
            <pc:sldMk cId="3162282273" sldId="283"/>
            <ac:picMk id="4" creationId="{8D039AB4-5B46-0D6A-EE04-207F9A59E863}"/>
          </ac:picMkLst>
        </pc:picChg>
        <pc:picChg chg="add mod ord">
          <ac:chgData name="김소희" userId="292a1162-0793-4577-a94d-2dae0dfa5995" providerId="ADAL" clId="{56FB9BA8-8618-469E-B881-B7E5EAC1530C}" dt="2022-07-18T07:43:41.561" v="14550" actId="1076"/>
          <ac:picMkLst>
            <pc:docMk/>
            <pc:sldMk cId="3162282273" sldId="283"/>
            <ac:picMk id="5" creationId="{82221CB0-3BF4-7144-7C5F-210C558F5E0C}"/>
          </ac:picMkLst>
        </pc:picChg>
        <pc:picChg chg="add mod">
          <ac:chgData name="김소희" userId="292a1162-0793-4577-a94d-2dae0dfa5995" providerId="ADAL" clId="{56FB9BA8-8618-469E-B881-B7E5EAC1530C}" dt="2022-07-18T07:43:43.496" v="14551" actId="1076"/>
          <ac:picMkLst>
            <pc:docMk/>
            <pc:sldMk cId="3162282273" sldId="283"/>
            <ac:picMk id="11" creationId="{D50E5684-2ACA-94F8-327D-0A513508D713}"/>
          </ac:picMkLst>
        </pc:picChg>
      </pc:sldChg>
      <pc:sldChg chg="addSp delSp modSp add mod modNotesTx">
        <pc:chgData name="김소희" userId="292a1162-0793-4577-a94d-2dae0dfa5995" providerId="ADAL" clId="{56FB9BA8-8618-469E-B881-B7E5EAC1530C}" dt="2022-07-19T05:40:57.299" v="15230" actId="1076"/>
        <pc:sldMkLst>
          <pc:docMk/>
          <pc:sldMk cId="270594255" sldId="284"/>
        </pc:sldMkLst>
        <pc:spChg chg="del">
          <ac:chgData name="김소희" userId="292a1162-0793-4577-a94d-2dae0dfa5995" providerId="ADAL" clId="{56FB9BA8-8618-469E-B881-B7E5EAC1530C}" dt="2022-07-18T05:52:26.584" v="12842" actId="478"/>
          <ac:spMkLst>
            <pc:docMk/>
            <pc:sldMk cId="270594255" sldId="284"/>
            <ac:spMk id="5" creationId="{07969C9B-CED3-4E10-6AC1-4A89CC0710A1}"/>
          </ac:spMkLst>
        </pc:spChg>
        <pc:spChg chg="mod">
          <ac:chgData name="김소희" userId="292a1162-0793-4577-a94d-2dae0dfa5995" providerId="ADAL" clId="{56FB9BA8-8618-469E-B881-B7E5EAC1530C}" dt="2022-07-18T07:22:00.633" v="14109" actId="1076"/>
          <ac:spMkLst>
            <pc:docMk/>
            <pc:sldMk cId="270594255" sldId="284"/>
            <ac:spMk id="6" creationId="{BF22174C-FE65-8F5C-23A4-CEE86E4EE7B2}"/>
          </ac:spMkLst>
        </pc:spChg>
        <pc:spChg chg="del">
          <ac:chgData name="김소희" userId="292a1162-0793-4577-a94d-2dae0dfa5995" providerId="ADAL" clId="{56FB9BA8-8618-469E-B881-B7E5EAC1530C}" dt="2022-07-18T07:21:55.960" v="14106" actId="478"/>
          <ac:spMkLst>
            <pc:docMk/>
            <pc:sldMk cId="270594255" sldId="284"/>
            <ac:spMk id="7" creationId="{5FF834EC-C667-129F-6DE7-24EC80562A9F}"/>
          </ac:spMkLst>
        </pc:spChg>
        <pc:spChg chg="del">
          <ac:chgData name="김소희" userId="292a1162-0793-4577-a94d-2dae0dfa5995" providerId="ADAL" clId="{56FB9BA8-8618-469E-B881-B7E5EAC1530C}" dt="2022-07-18T05:52:27.530" v="12843" actId="478"/>
          <ac:spMkLst>
            <pc:docMk/>
            <pc:sldMk cId="270594255" sldId="284"/>
            <ac:spMk id="8" creationId="{0BCB3254-0204-A594-6121-B571C1233A20}"/>
          </ac:spMkLst>
        </pc:spChg>
        <pc:spChg chg="mod">
          <ac:chgData name="김소희" userId="292a1162-0793-4577-a94d-2dae0dfa5995" providerId="ADAL" clId="{56FB9BA8-8618-469E-B881-B7E5EAC1530C}" dt="2022-07-18T07:22:04.700" v="14110" actId="1076"/>
          <ac:spMkLst>
            <pc:docMk/>
            <pc:sldMk cId="270594255" sldId="284"/>
            <ac:spMk id="10" creationId="{3EE173F4-387B-DFCF-4930-ADE398C6A763}"/>
          </ac:spMkLst>
        </pc:spChg>
        <pc:spChg chg="add mod">
          <ac:chgData name="김소희" userId="292a1162-0793-4577-a94d-2dae0dfa5995" providerId="ADAL" clId="{56FB9BA8-8618-469E-B881-B7E5EAC1530C}" dt="2022-07-18T06:12:14.633" v="13694" actId="20577"/>
          <ac:spMkLst>
            <pc:docMk/>
            <pc:sldMk cId="270594255" sldId="284"/>
            <ac:spMk id="11" creationId="{4CBAB280-9E43-F6BD-D5AE-D896D42224E1}"/>
          </ac:spMkLst>
        </pc:spChg>
        <pc:spChg chg="add mod">
          <ac:chgData name="김소희" userId="292a1162-0793-4577-a94d-2dae0dfa5995" providerId="ADAL" clId="{56FB9BA8-8618-469E-B881-B7E5EAC1530C}" dt="2022-07-19T05:40:43.286" v="15228" actId="14100"/>
          <ac:spMkLst>
            <pc:docMk/>
            <pc:sldMk cId="270594255" sldId="284"/>
            <ac:spMk id="12" creationId="{96E3FED2-8A59-4C85-6052-003B77488F26}"/>
          </ac:spMkLst>
        </pc:spChg>
        <pc:spChg chg="add mod">
          <ac:chgData name="김소희" userId="292a1162-0793-4577-a94d-2dae0dfa5995" providerId="ADAL" clId="{56FB9BA8-8618-469E-B881-B7E5EAC1530C}" dt="2022-07-19T05:40:57.299" v="15230" actId="1076"/>
          <ac:spMkLst>
            <pc:docMk/>
            <pc:sldMk cId="270594255" sldId="284"/>
            <ac:spMk id="14" creationId="{AB866497-41F7-1D57-0B08-4FED33301F6C}"/>
          </ac:spMkLst>
        </pc:spChg>
        <pc:spChg chg="add mod">
          <ac:chgData name="김소희" userId="292a1162-0793-4577-a94d-2dae0dfa5995" providerId="ADAL" clId="{56FB9BA8-8618-469E-B881-B7E5EAC1530C}" dt="2022-07-18T07:51:21.532" v="14816" actId="207"/>
          <ac:spMkLst>
            <pc:docMk/>
            <pc:sldMk cId="270594255" sldId="284"/>
            <ac:spMk id="15" creationId="{D8F22C53-3630-5A0F-A312-B39C51D4987F}"/>
          </ac:spMkLst>
        </pc:spChg>
        <pc:spChg chg="add mod">
          <ac:chgData name="김소희" userId="292a1162-0793-4577-a94d-2dae0dfa5995" providerId="ADAL" clId="{56FB9BA8-8618-469E-B881-B7E5EAC1530C}" dt="2022-07-18T07:21:56.198" v="14107"/>
          <ac:spMkLst>
            <pc:docMk/>
            <pc:sldMk cId="270594255" sldId="284"/>
            <ac:spMk id="17" creationId="{5A4330A6-F6FC-5305-C262-FF7770664241}"/>
          </ac:spMkLst>
        </pc:spChg>
        <pc:picChg chg="add mod">
          <ac:chgData name="김소희" userId="292a1162-0793-4577-a94d-2dae0dfa5995" providerId="ADAL" clId="{56FB9BA8-8618-469E-B881-B7E5EAC1530C}" dt="2022-07-18T07:22:04.700" v="14110" actId="1076"/>
          <ac:picMkLst>
            <pc:docMk/>
            <pc:sldMk cId="270594255" sldId="284"/>
            <ac:picMk id="1026" creationId="{069C4F25-1ED0-7298-25A6-0FC9D2C8445B}"/>
          </ac:picMkLst>
        </pc:picChg>
        <pc:picChg chg="add mod">
          <ac:chgData name="김소희" userId="292a1162-0793-4577-a94d-2dae0dfa5995" providerId="ADAL" clId="{56FB9BA8-8618-469E-B881-B7E5EAC1530C}" dt="2022-07-18T06:56:54.685" v="13708" actId="1076"/>
          <ac:picMkLst>
            <pc:docMk/>
            <pc:sldMk cId="270594255" sldId="284"/>
            <ac:picMk id="1028" creationId="{203737A6-F53E-EEAC-A8C4-423F2DF2BB21}"/>
          </ac:picMkLst>
        </pc:picChg>
        <pc:picChg chg="add mod">
          <ac:chgData name="김소희" userId="292a1162-0793-4577-a94d-2dae0dfa5995" providerId="ADAL" clId="{56FB9BA8-8618-469E-B881-B7E5EAC1530C}" dt="2022-07-18T06:13:30.069" v="13703" actId="1076"/>
          <ac:picMkLst>
            <pc:docMk/>
            <pc:sldMk cId="270594255" sldId="284"/>
            <ac:picMk id="1030" creationId="{EDD43B3B-81D0-1375-5FAC-A89FB2138DFB}"/>
          </ac:picMkLst>
        </pc:picChg>
        <pc:picChg chg="add mod">
          <ac:chgData name="김소희" userId="292a1162-0793-4577-a94d-2dae0dfa5995" providerId="ADAL" clId="{56FB9BA8-8618-469E-B881-B7E5EAC1530C}" dt="2022-07-18T06:13:11.049" v="13698" actId="1076"/>
          <ac:picMkLst>
            <pc:docMk/>
            <pc:sldMk cId="270594255" sldId="284"/>
            <ac:picMk id="1032" creationId="{4486E9B8-F4B3-5FB4-F945-1265215DF60B}"/>
          </ac:picMkLst>
        </pc:picChg>
      </pc:sldChg>
      <pc:sldChg chg="addSp delSp modSp add mod modNotesTx">
        <pc:chgData name="김소희" userId="292a1162-0793-4577-a94d-2dae0dfa5995" providerId="ADAL" clId="{56FB9BA8-8618-469E-B881-B7E5EAC1530C}" dt="2022-07-18T08:07:27.721" v="15162" actId="20577"/>
        <pc:sldMkLst>
          <pc:docMk/>
          <pc:sldMk cId="3787048862" sldId="285"/>
        </pc:sldMkLst>
        <pc:spChg chg="mod">
          <ac:chgData name="김소희" userId="292a1162-0793-4577-a94d-2dae0dfa5995" providerId="ADAL" clId="{56FB9BA8-8618-469E-B881-B7E5EAC1530C}" dt="2022-07-18T07:34:15.960" v="14402" actId="1076"/>
          <ac:spMkLst>
            <pc:docMk/>
            <pc:sldMk cId="3787048862" sldId="285"/>
            <ac:spMk id="5" creationId="{8A62A27D-5B39-023B-8274-C267E1AD80A5}"/>
          </ac:spMkLst>
        </pc:spChg>
        <pc:spChg chg="del">
          <ac:chgData name="김소희" userId="292a1162-0793-4577-a94d-2dae0dfa5995" providerId="ADAL" clId="{56FB9BA8-8618-469E-B881-B7E5EAC1530C}" dt="2022-07-18T07:22:24.488" v="14122" actId="478"/>
          <ac:spMkLst>
            <pc:docMk/>
            <pc:sldMk cId="3787048862" sldId="285"/>
            <ac:spMk id="7" creationId="{5FF834EC-C667-129F-6DE7-24EC80562A9F}"/>
          </ac:spMkLst>
        </pc:spChg>
        <pc:spChg chg="mod">
          <ac:chgData name="김소희" userId="292a1162-0793-4577-a94d-2dae0dfa5995" providerId="ADAL" clId="{56FB9BA8-8618-469E-B881-B7E5EAC1530C}" dt="2022-07-18T07:25:41.188" v="14242" actId="1076"/>
          <ac:spMkLst>
            <pc:docMk/>
            <pc:sldMk cId="3787048862" sldId="285"/>
            <ac:spMk id="10" creationId="{8DFDB6E9-CCC3-8E83-9F1E-CD433C536AF4}"/>
          </ac:spMkLst>
        </pc:spChg>
        <pc:spChg chg="del mod">
          <ac:chgData name="김소희" userId="292a1162-0793-4577-a94d-2dae0dfa5995" providerId="ADAL" clId="{56FB9BA8-8618-469E-B881-B7E5EAC1530C}" dt="2022-07-18T07:26:37.318" v="14246" actId="478"/>
          <ac:spMkLst>
            <pc:docMk/>
            <pc:sldMk cId="3787048862" sldId="285"/>
            <ac:spMk id="11" creationId="{872B8FC4-67C5-CC5E-DA26-30F6C4E252E9}"/>
          </ac:spMkLst>
        </pc:spChg>
        <pc:spChg chg="mod">
          <ac:chgData name="김소희" userId="292a1162-0793-4577-a94d-2dae0dfa5995" providerId="ADAL" clId="{56FB9BA8-8618-469E-B881-B7E5EAC1530C}" dt="2022-07-18T07:34:21.719" v="14403" actId="1076"/>
          <ac:spMkLst>
            <pc:docMk/>
            <pc:sldMk cId="3787048862" sldId="285"/>
            <ac:spMk id="12" creationId="{837DF62E-A419-EA53-4393-D770C5FA647D}"/>
          </ac:spMkLst>
        </pc:spChg>
        <pc:spChg chg="add mod">
          <ac:chgData name="김소희" userId="292a1162-0793-4577-a94d-2dae0dfa5995" providerId="ADAL" clId="{56FB9BA8-8618-469E-B881-B7E5EAC1530C}" dt="2022-07-18T07:22:28.685" v="14124" actId="1076"/>
          <ac:spMkLst>
            <pc:docMk/>
            <pc:sldMk cId="3787048862" sldId="285"/>
            <ac:spMk id="13" creationId="{B2A5C84C-A679-6B87-7F78-46C461D9C845}"/>
          </ac:spMkLst>
        </pc:spChg>
        <pc:spChg chg="add mod">
          <ac:chgData name="김소희" userId="292a1162-0793-4577-a94d-2dae0dfa5995" providerId="ADAL" clId="{56FB9BA8-8618-469E-B881-B7E5EAC1530C}" dt="2022-07-18T07:22:24.730" v="14123"/>
          <ac:spMkLst>
            <pc:docMk/>
            <pc:sldMk cId="3787048862" sldId="285"/>
            <ac:spMk id="16" creationId="{4577B740-1AF1-7CC2-2251-FA8E658EBFCB}"/>
          </ac:spMkLst>
        </pc:spChg>
        <pc:spChg chg="add mod">
          <ac:chgData name="김소희" userId="292a1162-0793-4577-a94d-2dae0dfa5995" providerId="ADAL" clId="{56FB9BA8-8618-469E-B881-B7E5EAC1530C}" dt="2022-07-18T07:44:15.508" v="14555" actId="1076"/>
          <ac:spMkLst>
            <pc:docMk/>
            <pc:sldMk cId="3787048862" sldId="285"/>
            <ac:spMk id="17" creationId="{D200BBC0-6ACC-9B41-8D14-0C7D86723C29}"/>
          </ac:spMkLst>
        </pc:spChg>
        <pc:spChg chg="add mod">
          <ac:chgData name="김소희" userId="292a1162-0793-4577-a94d-2dae0dfa5995" providerId="ADAL" clId="{56FB9BA8-8618-469E-B881-B7E5EAC1530C}" dt="2022-07-18T07:44:25.279" v="14557" actId="1076"/>
          <ac:spMkLst>
            <pc:docMk/>
            <pc:sldMk cId="3787048862" sldId="285"/>
            <ac:spMk id="18" creationId="{75774BA6-F708-4B24-3409-B7EE827802E6}"/>
          </ac:spMkLst>
        </pc:spChg>
        <pc:spChg chg="add mod">
          <ac:chgData name="김소희" userId="292a1162-0793-4577-a94d-2dae0dfa5995" providerId="ADAL" clId="{56FB9BA8-8618-469E-B881-B7E5EAC1530C}" dt="2022-07-18T07:44:15.508" v="14555" actId="1076"/>
          <ac:spMkLst>
            <pc:docMk/>
            <pc:sldMk cId="3787048862" sldId="285"/>
            <ac:spMk id="19" creationId="{06BE8D04-79BE-A5AD-BE10-211DAD98FADB}"/>
          </ac:spMkLst>
        </pc:spChg>
        <pc:spChg chg="add del mod">
          <ac:chgData name="김소희" userId="292a1162-0793-4577-a94d-2dae0dfa5995" providerId="ADAL" clId="{56FB9BA8-8618-469E-B881-B7E5EAC1530C}" dt="2022-07-18T07:44:00.832" v="14552" actId="478"/>
          <ac:spMkLst>
            <pc:docMk/>
            <pc:sldMk cId="3787048862" sldId="285"/>
            <ac:spMk id="20" creationId="{FAA72755-6C47-C6FC-ED48-4B02F1C952B3}"/>
          </ac:spMkLst>
        </pc:spChg>
        <pc:picChg chg="del">
          <ac:chgData name="김소희" userId="292a1162-0793-4577-a94d-2dae0dfa5995" providerId="ADAL" clId="{56FB9BA8-8618-469E-B881-B7E5EAC1530C}" dt="2022-07-18T07:19:14.575" v="14038" actId="478"/>
          <ac:picMkLst>
            <pc:docMk/>
            <pc:sldMk cId="3787048862" sldId="285"/>
            <ac:picMk id="4" creationId="{CA1FF9BD-956F-8439-2287-120D4CA4B0F0}"/>
          </ac:picMkLst>
        </pc:picChg>
        <pc:picChg chg="add mod">
          <ac:chgData name="김소희" userId="292a1162-0793-4577-a94d-2dae0dfa5995" providerId="ADAL" clId="{56FB9BA8-8618-469E-B881-B7E5EAC1530C}" dt="2022-07-18T07:25:42.995" v="14243" actId="1076"/>
          <ac:picMkLst>
            <pc:docMk/>
            <pc:sldMk cId="3787048862" sldId="285"/>
            <ac:picMk id="6" creationId="{7576E02A-4F7B-F91A-C864-2FBF2A93144B}"/>
          </ac:picMkLst>
        </pc:picChg>
        <pc:picChg chg="del">
          <ac:chgData name="김소희" userId="292a1162-0793-4577-a94d-2dae0dfa5995" providerId="ADAL" clId="{56FB9BA8-8618-469E-B881-B7E5EAC1530C}" dt="2022-07-18T07:19:14" v="14037" actId="478"/>
          <ac:picMkLst>
            <pc:docMk/>
            <pc:sldMk cId="3787048862" sldId="285"/>
            <ac:picMk id="8" creationId="{AE3CA713-90C9-AFA4-0B8A-68F9397A7118}"/>
          </ac:picMkLst>
        </pc:picChg>
        <pc:picChg chg="add mod">
          <ac:chgData name="김소희" userId="292a1162-0793-4577-a94d-2dae0dfa5995" providerId="ADAL" clId="{56FB9BA8-8618-469E-B881-B7E5EAC1530C}" dt="2022-07-18T07:26:28.220" v="14244" actId="14100"/>
          <ac:picMkLst>
            <pc:docMk/>
            <pc:sldMk cId="3787048862" sldId="285"/>
            <ac:picMk id="15" creationId="{6B5342E7-540E-EF39-A1D5-68D5C8E1658D}"/>
          </ac:picMkLst>
        </pc:picChg>
      </pc:sldChg>
      <pc:sldMasterChg chg="modSldLayout">
        <pc:chgData name="김소희" userId="292a1162-0793-4577-a94d-2dae0dfa5995" providerId="ADAL" clId="{56FB9BA8-8618-469E-B881-B7E5EAC1530C}" dt="2022-07-18T08:57:43.951" v="15224" actId="20577"/>
        <pc:sldMasterMkLst>
          <pc:docMk/>
          <pc:sldMasterMk cId="3910064173" sldId="2147483648"/>
        </pc:sldMasterMkLst>
        <pc:sldLayoutChg chg="modSp mod">
          <pc:chgData name="김소희" userId="292a1162-0793-4577-a94d-2dae0dfa5995" providerId="ADAL" clId="{56FB9BA8-8618-469E-B881-B7E5EAC1530C}" dt="2022-07-18T08:57:43.951" v="15224" actId="20577"/>
          <pc:sldLayoutMkLst>
            <pc:docMk/>
            <pc:sldMasterMk cId="3910064173" sldId="2147483648"/>
            <pc:sldLayoutMk cId="2993821319" sldId="2147483650"/>
          </pc:sldLayoutMkLst>
          <pc:spChg chg="mod ord">
            <ac:chgData name="김소희" userId="292a1162-0793-4577-a94d-2dae0dfa5995" providerId="ADAL" clId="{56FB9BA8-8618-469E-B881-B7E5EAC1530C}" dt="2022-07-18T08:57:43.951" v="15224"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222CE3CF-EA8B-4007-AFEB-98858FC409E5}"/>
    <pc:docChg chg="undo redo custSel delSld modSld sldOrd modMainMaster">
      <pc:chgData name="김소희" userId="292a1162-0793-4577-a94d-2dae0dfa5995" providerId="ADAL" clId="{222CE3CF-EA8B-4007-AFEB-98858FC409E5}" dt="2022-11-25T03:50:25.474" v="6199" actId="1076"/>
      <pc:docMkLst>
        <pc:docMk/>
      </pc:docMkLst>
      <pc:sldChg chg="modSp mod">
        <pc:chgData name="김소희" userId="292a1162-0793-4577-a94d-2dae0dfa5995" providerId="ADAL" clId="{222CE3CF-EA8B-4007-AFEB-98858FC409E5}" dt="2022-11-24T06:16:35.987" v="289" actId="20577"/>
        <pc:sldMkLst>
          <pc:docMk/>
          <pc:sldMk cId="158654813" sldId="256"/>
        </pc:sldMkLst>
        <pc:spChg chg="mod">
          <ac:chgData name="김소희" userId="292a1162-0793-4577-a94d-2dae0dfa5995" providerId="ADAL" clId="{222CE3CF-EA8B-4007-AFEB-98858FC409E5}" dt="2022-11-24T06:16:35.987" v="289" actId="20577"/>
          <ac:spMkLst>
            <pc:docMk/>
            <pc:sldMk cId="158654813" sldId="256"/>
            <ac:spMk id="2" creationId="{D42C8D01-1348-904F-A28E-FB1F05F50B66}"/>
          </ac:spMkLst>
        </pc:spChg>
        <pc:spChg chg="mod">
          <ac:chgData name="김소희" userId="292a1162-0793-4577-a94d-2dae0dfa5995" providerId="ADAL" clId="{222CE3CF-EA8B-4007-AFEB-98858FC409E5}" dt="2022-11-24T06:16:27.994" v="287" actId="2711"/>
          <ac:spMkLst>
            <pc:docMk/>
            <pc:sldMk cId="158654813" sldId="256"/>
            <ac:spMk id="5" creationId="{433B89A1-AC33-8D2C-470E-70698F2016E8}"/>
          </ac:spMkLst>
        </pc:spChg>
      </pc:sldChg>
      <pc:sldChg chg="modSp mod modNotesTx">
        <pc:chgData name="김소희" userId="292a1162-0793-4577-a94d-2dae0dfa5995" providerId="ADAL" clId="{222CE3CF-EA8B-4007-AFEB-98858FC409E5}" dt="2022-11-24T07:49:05.509" v="734"/>
        <pc:sldMkLst>
          <pc:docMk/>
          <pc:sldMk cId="1064256564" sldId="257"/>
        </pc:sldMkLst>
        <pc:spChg chg="mod">
          <ac:chgData name="김소희" userId="292a1162-0793-4577-a94d-2dae0dfa5995" providerId="ADAL" clId="{222CE3CF-EA8B-4007-AFEB-98858FC409E5}" dt="2022-11-24T07:48:33.432" v="732" actId="115"/>
          <ac:spMkLst>
            <pc:docMk/>
            <pc:sldMk cId="1064256564" sldId="257"/>
            <ac:spMk id="6" creationId="{2188782E-44BF-062E-224B-C021A5C826FC}"/>
          </ac:spMkLst>
        </pc:spChg>
        <pc:spChg chg="mod">
          <ac:chgData name="김소희" userId="292a1162-0793-4577-a94d-2dae0dfa5995" providerId="ADAL" clId="{222CE3CF-EA8B-4007-AFEB-98858FC409E5}" dt="2022-11-24T07:45:14.948" v="583" actId="113"/>
          <ac:spMkLst>
            <pc:docMk/>
            <pc:sldMk cId="1064256564" sldId="257"/>
            <ac:spMk id="25" creationId="{47A980A6-0472-6FF4-88B7-999D32420E59}"/>
          </ac:spMkLst>
        </pc:spChg>
        <pc:spChg chg="mod">
          <ac:chgData name="김소희" userId="292a1162-0793-4577-a94d-2dae0dfa5995" providerId="ADAL" clId="{222CE3CF-EA8B-4007-AFEB-98858FC409E5}" dt="2022-11-24T07:45:37.031" v="594" actId="20577"/>
          <ac:spMkLst>
            <pc:docMk/>
            <pc:sldMk cId="1064256564" sldId="257"/>
            <ac:spMk id="27" creationId="{5F411EFC-32CF-5B73-A2F9-9F46BC731DD3}"/>
          </ac:spMkLst>
        </pc:spChg>
        <pc:spChg chg="mod">
          <ac:chgData name="김소희" userId="292a1162-0793-4577-a94d-2dae0dfa5995" providerId="ADAL" clId="{222CE3CF-EA8B-4007-AFEB-98858FC409E5}" dt="2022-11-24T07:47:52.535" v="723" actId="1076"/>
          <ac:spMkLst>
            <pc:docMk/>
            <pc:sldMk cId="1064256564" sldId="257"/>
            <ac:spMk id="31" creationId="{45376E96-04A9-CC89-35DC-3B74EC7DCD4B}"/>
          </ac:spMkLst>
        </pc:spChg>
        <pc:picChg chg="mod">
          <ac:chgData name="김소희" userId="292a1162-0793-4577-a94d-2dae0dfa5995" providerId="ADAL" clId="{222CE3CF-EA8B-4007-AFEB-98858FC409E5}" dt="2022-11-24T07:47:48.258" v="722" actId="1076"/>
          <ac:picMkLst>
            <pc:docMk/>
            <pc:sldMk cId="1064256564" sldId="257"/>
            <ac:picMk id="1030" creationId="{047F7BB5-0685-5380-191B-986AEDBEBB71}"/>
          </ac:picMkLst>
        </pc:picChg>
        <pc:picChg chg="mod">
          <ac:chgData name="김소희" userId="292a1162-0793-4577-a94d-2dae0dfa5995" providerId="ADAL" clId="{222CE3CF-EA8B-4007-AFEB-98858FC409E5}" dt="2022-11-24T07:48:43.704" v="733" actId="1076"/>
          <ac:picMkLst>
            <pc:docMk/>
            <pc:sldMk cId="1064256564" sldId="257"/>
            <ac:picMk id="1033" creationId="{0DB506D9-41E2-24D4-B708-A95497C35C02}"/>
          </ac:picMkLst>
        </pc:picChg>
      </pc:sldChg>
      <pc:sldChg chg="modSp mod modNotesTx">
        <pc:chgData name="김소희" userId="292a1162-0793-4577-a94d-2dae0dfa5995" providerId="ADAL" clId="{222CE3CF-EA8B-4007-AFEB-98858FC409E5}" dt="2022-11-25T01:30:09.048" v="2646" actId="14100"/>
        <pc:sldMkLst>
          <pc:docMk/>
          <pc:sldMk cId="2351987689" sldId="258"/>
        </pc:sldMkLst>
        <pc:spChg chg="mod">
          <ac:chgData name="김소희" userId="292a1162-0793-4577-a94d-2dae0dfa5995" providerId="ADAL" clId="{222CE3CF-EA8B-4007-AFEB-98858FC409E5}" dt="2022-11-24T11:20:42.452" v="2406" actId="207"/>
          <ac:spMkLst>
            <pc:docMk/>
            <pc:sldMk cId="2351987689" sldId="258"/>
            <ac:spMk id="6" creationId="{2188782E-44BF-062E-224B-C021A5C826FC}"/>
          </ac:spMkLst>
        </pc:spChg>
        <pc:spChg chg="mod">
          <ac:chgData name="김소희" userId="292a1162-0793-4577-a94d-2dae0dfa5995" providerId="ADAL" clId="{222CE3CF-EA8B-4007-AFEB-98858FC409E5}" dt="2022-11-25T01:30:09.048" v="2646" actId="14100"/>
          <ac:spMkLst>
            <pc:docMk/>
            <pc:sldMk cId="2351987689" sldId="258"/>
            <ac:spMk id="11" creationId="{5481EF30-FFA6-F378-2E64-2114E0FFA5EF}"/>
          </ac:spMkLst>
        </pc:spChg>
      </pc:sldChg>
      <pc:sldChg chg="addSp delSp modSp mod modNotesTx">
        <pc:chgData name="김소희" userId="292a1162-0793-4577-a94d-2dae0dfa5995" providerId="ADAL" clId="{222CE3CF-EA8B-4007-AFEB-98858FC409E5}" dt="2022-11-24T11:28:48.854" v="2513" actId="20577"/>
        <pc:sldMkLst>
          <pc:docMk/>
          <pc:sldMk cId="2540614236" sldId="259"/>
        </pc:sldMkLst>
        <pc:spChg chg="mod">
          <ac:chgData name="김소희" userId="292a1162-0793-4577-a94d-2dae0dfa5995" providerId="ADAL" clId="{222CE3CF-EA8B-4007-AFEB-98858FC409E5}" dt="2022-11-24T08:30:38.193" v="1987" actId="1035"/>
          <ac:spMkLst>
            <pc:docMk/>
            <pc:sldMk cId="2540614236" sldId="259"/>
            <ac:spMk id="6" creationId="{2188782E-44BF-062E-224B-C021A5C826FC}"/>
          </ac:spMkLst>
        </pc:spChg>
        <pc:spChg chg="mod">
          <ac:chgData name="김소희" userId="292a1162-0793-4577-a94d-2dae0dfa5995" providerId="ADAL" clId="{222CE3CF-EA8B-4007-AFEB-98858FC409E5}" dt="2022-11-24T11:26:46.675" v="2450" actId="12"/>
          <ac:spMkLst>
            <pc:docMk/>
            <pc:sldMk cId="2540614236" sldId="259"/>
            <ac:spMk id="11" creationId="{5481EF30-FFA6-F378-2E64-2114E0FFA5EF}"/>
          </ac:spMkLst>
        </pc:spChg>
        <pc:spChg chg="mod">
          <ac:chgData name="김소희" userId="292a1162-0793-4577-a94d-2dae0dfa5995" providerId="ADAL" clId="{222CE3CF-EA8B-4007-AFEB-98858FC409E5}" dt="2022-11-24T08:30:28.862" v="1984" actId="1038"/>
          <ac:spMkLst>
            <pc:docMk/>
            <pc:sldMk cId="2540614236" sldId="259"/>
            <ac:spMk id="14" creationId="{3A2F6365-F069-3566-8C7B-8A2F6BEA5AFB}"/>
          </ac:spMkLst>
        </pc:spChg>
        <pc:spChg chg="mod">
          <ac:chgData name="김소희" userId="292a1162-0793-4577-a94d-2dae0dfa5995" providerId="ADAL" clId="{222CE3CF-EA8B-4007-AFEB-98858FC409E5}" dt="2022-11-24T10:07:45.369" v="2276" actId="20577"/>
          <ac:spMkLst>
            <pc:docMk/>
            <pc:sldMk cId="2540614236" sldId="259"/>
            <ac:spMk id="18" creationId="{DAB8BE4D-DDBA-A94C-C478-D113BE247FB2}"/>
          </ac:spMkLst>
        </pc:spChg>
        <pc:grpChg chg="mod">
          <ac:chgData name="김소희" userId="292a1162-0793-4577-a94d-2dae0dfa5995" providerId="ADAL" clId="{222CE3CF-EA8B-4007-AFEB-98858FC409E5}" dt="2022-11-24T08:30:40.008" v="1989" actId="1035"/>
          <ac:grpSpMkLst>
            <pc:docMk/>
            <pc:sldMk cId="2540614236" sldId="259"/>
            <ac:grpSpMk id="3" creationId="{3E8FF027-0355-3747-AFA7-CB35E9A8E7AF}"/>
          </ac:grpSpMkLst>
        </pc:grpChg>
        <pc:picChg chg="add del mod">
          <ac:chgData name="김소희" userId="292a1162-0793-4577-a94d-2dae0dfa5995" providerId="ADAL" clId="{222CE3CF-EA8B-4007-AFEB-98858FC409E5}" dt="2022-11-24T11:22:10.504" v="2409" actId="478"/>
          <ac:picMkLst>
            <pc:docMk/>
            <pc:sldMk cId="2540614236" sldId="259"/>
            <ac:picMk id="16" creationId="{3CB1AC6F-78C2-81F4-F7C9-07C6011E1E30}"/>
          </ac:picMkLst>
        </pc:picChg>
        <pc:picChg chg="add mod">
          <ac:chgData name="김소희" userId="292a1162-0793-4577-a94d-2dae0dfa5995" providerId="ADAL" clId="{222CE3CF-EA8B-4007-AFEB-98858FC409E5}" dt="2022-11-24T11:22:33.006" v="2417" actId="208"/>
          <ac:picMkLst>
            <pc:docMk/>
            <pc:sldMk cId="2540614236" sldId="259"/>
            <ac:picMk id="1026" creationId="{14BD53F1-0E61-6823-A8D1-F873F3FD0F92}"/>
          </ac:picMkLst>
        </pc:picChg>
      </pc:sldChg>
      <pc:sldChg chg="addSp delSp modSp mod modNotesTx">
        <pc:chgData name="김소희" userId="292a1162-0793-4577-a94d-2dae0dfa5995" providerId="ADAL" clId="{222CE3CF-EA8B-4007-AFEB-98858FC409E5}" dt="2022-11-25T03:34:34.078" v="5276" actId="1076"/>
        <pc:sldMkLst>
          <pc:docMk/>
          <pc:sldMk cId="676448917" sldId="261"/>
        </pc:sldMkLst>
        <pc:spChg chg="add del mod">
          <ac:chgData name="김소희" userId="292a1162-0793-4577-a94d-2dae0dfa5995" providerId="ADAL" clId="{222CE3CF-EA8B-4007-AFEB-98858FC409E5}" dt="2022-11-24T06:14:11.052" v="276"/>
          <ac:spMkLst>
            <pc:docMk/>
            <pc:sldMk cId="676448917" sldId="261"/>
            <ac:spMk id="3" creationId="{CB7A05D1-367C-B69F-BA89-8BACEC89DDEF}"/>
          </ac:spMkLst>
        </pc:spChg>
        <pc:spChg chg="mod">
          <ac:chgData name="김소희" userId="292a1162-0793-4577-a94d-2dae0dfa5995" providerId="ADAL" clId="{222CE3CF-EA8B-4007-AFEB-98858FC409E5}" dt="2022-11-25T03:34:19.641" v="5271" actId="1076"/>
          <ac:spMkLst>
            <pc:docMk/>
            <pc:sldMk cId="676448917" sldId="261"/>
            <ac:spMk id="6" creationId="{2188782E-44BF-062E-224B-C021A5C826FC}"/>
          </ac:spMkLst>
        </pc:spChg>
        <pc:spChg chg="mod">
          <ac:chgData name="김소희" userId="292a1162-0793-4577-a94d-2dae0dfa5995" providerId="ADAL" clId="{222CE3CF-EA8B-4007-AFEB-98858FC409E5}" dt="2022-11-25T03:34:32.987" v="5275" actId="1035"/>
          <ac:spMkLst>
            <pc:docMk/>
            <pc:sldMk cId="676448917" sldId="261"/>
            <ac:spMk id="28" creationId="{72DE8D63-3C98-84CB-644B-1853D9E89E53}"/>
          </ac:spMkLst>
        </pc:spChg>
        <pc:picChg chg="add del mod">
          <ac:chgData name="김소희" userId="292a1162-0793-4577-a94d-2dae0dfa5995" providerId="ADAL" clId="{222CE3CF-EA8B-4007-AFEB-98858FC409E5}" dt="2022-11-25T03:34:11.065" v="5270" actId="1076"/>
          <ac:picMkLst>
            <pc:docMk/>
            <pc:sldMk cId="676448917" sldId="261"/>
            <ac:picMk id="1036" creationId="{018E3C12-285D-CB90-3779-C415A13420B8}"/>
          </ac:picMkLst>
        </pc:picChg>
        <pc:picChg chg="add del mod">
          <ac:chgData name="김소희" userId="292a1162-0793-4577-a94d-2dae0dfa5995" providerId="ADAL" clId="{222CE3CF-EA8B-4007-AFEB-98858FC409E5}" dt="2022-11-24T10:21:49.327" v="2360" actId="21"/>
          <ac:picMkLst>
            <pc:docMk/>
            <pc:sldMk cId="676448917" sldId="261"/>
            <ac:picMk id="3074" creationId="{45C394E2-9A91-BD1B-9ECC-5E248096226D}"/>
          </ac:picMkLst>
        </pc:picChg>
        <pc:picChg chg="add mod">
          <ac:chgData name="김소희" userId="292a1162-0793-4577-a94d-2dae0dfa5995" providerId="ADAL" clId="{222CE3CF-EA8B-4007-AFEB-98858FC409E5}" dt="2022-11-25T03:34:34.078" v="5276" actId="1076"/>
          <ac:picMkLst>
            <pc:docMk/>
            <pc:sldMk cId="676448917" sldId="261"/>
            <ac:picMk id="3076" creationId="{D40A5679-4259-FE22-32DF-16B960E3478C}"/>
          </ac:picMkLst>
        </pc:picChg>
        <pc:cxnChg chg="add mod">
          <ac:chgData name="김소희" userId="292a1162-0793-4577-a94d-2dae0dfa5995" providerId="ADAL" clId="{222CE3CF-EA8B-4007-AFEB-98858FC409E5}" dt="2022-11-24T10:45:17.943" v="2400" actId="1076"/>
          <ac:cxnSpMkLst>
            <pc:docMk/>
            <pc:sldMk cId="676448917" sldId="261"/>
            <ac:cxnSpMk id="3" creationId="{E9354286-ED1C-77C1-1F3A-E99B2E786F15}"/>
          </ac:cxnSpMkLst>
        </pc:cxnChg>
      </pc:sldChg>
      <pc:sldChg chg="modSp mod modNotesTx">
        <pc:chgData name="김소희" userId="292a1162-0793-4577-a94d-2dae0dfa5995" providerId="ADAL" clId="{222CE3CF-EA8B-4007-AFEB-98858FC409E5}" dt="2022-11-25T02:07:43.655" v="3285" actId="207"/>
        <pc:sldMkLst>
          <pc:docMk/>
          <pc:sldMk cId="3731227598" sldId="263"/>
        </pc:sldMkLst>
        <pc:spChg chg="mod">
          <ac:chgData name="김소희" userId="292a1162-0793-4577-a94d-2dae0dfa5995" providerId="ADAL" clId="{222CE3CF-EA8B-4007-AFEB-98858FC409E5}" dt="2022-11-25T02:07:43.655" v="3285" actId="207"/>
          <ac:spMkLst>
            <pc:docMk/>
            <pc:sldMk cId="3731227598" sldId="263"/>
            <ac:spMk id="6" creationId="{8FD53B7C-C39B-8C27-57C8-6AB36FC73CA2}"/>
          </ac:spMkLst>
        </pc:spChg>
        <pc:spChg chg="mod">
          <ac:chgData name="김소희" userId="292a1162-0793-4577-a94d-2dae0dfa5995" providerId="ADAL" clId="{222CE3CF-EA8B-4007-AFEB-98858FC409E5}" dt="2022-11-24T08:31:16.051" v="2005" actId="1076"/>
          <ac:spMkLst>
            <pc:docMk/>
            <pc:sldMk cId="3731227598" sldId="263"/>
            <ac:spMk id="8" creationId="{C2ADB51E-13DF-E87D-D675-47D2583F93E4}"/>
          </ac:spMkLst>
        </pc:spChg>
        <pc:spChg chg="mod">
          <ac:chgData name="김소희" userId="292a1162-0793-4577-a94d-2dae0dfa5995" providerId="ADAL" clId="{222CE3CF-EA8B-4007-AFEB-98858FC409E5}" dt="2022-11-25T01:34:23.984" v="2751" actId="1076"/>
          <ac:spMkLst>
            <pc:docMk/>
            <pc:sldMk cId="3731227598" sldId="263"/>
            <ac:spMk id="10" creationId="{502FB13B-3AA8-3E8A-03B7-F348C0F672EC}"/>
          </ac:spMkLst>
        </pc:spChg>
        <pc:spChg chg="mod">
          <ac:chgData name="김소희" userId="292a1162-0793-4577-a94d-2dae0dfa5995" providerId="ADAL" clId="{222CE3CF-EA8B-4007-AFEB-98858FC409E5}" dt="2022-11-24T14:52:37.250" v="2632" actId="20577"/>
          <ac:spMkLst>
            <pc:docMk/>
            <pc:sldMk cId="3731227598" sldId="263"/>
            <ac:spMk id="18" creationId="{3AD65BFA-9912-8CE2-E433-8F90FBE1168D}"/>
          </ac:spMkLst>
        </pc:spChg>
      </pc:sldChg>
      <pc:sldChg chg="addSp delSp modSp mod modNotesTx">
        <pc:chgData name="김소희" userId="292a1162-0793-4577-a94d-2dae0dfa5995" providerId="ADAL" clId="{222CE3CF-EA8B-4007-AFEB-98858FC409E5}" dt="2022-11-25T03:45:59.866" v="5999" actId="14100"/>
        <pc:sldMkLst>
          <pc:docMk/>
          <pc:sldMk cId="893567842" sldId="264"/>
        </pc:sldMkLst>
        <pc:spChg chg="mod">
          <ac:chgData name="김소희" userId="292a1162-0793-4577-a94d-2dae0dfa5995" providerId="ADAL" clId="{222CE3CF-EA8B-4007-AFEB-98858FC409E5}" dt="2022-11-25T03:41:47.233" v="5517" actId="1035"/>
          <ac:spMkLst>
            <pc:docMk/>
            <pc:sldMk cId="893567842" sldId="264"/>
            <ac:spMk id="3" creationId="{19DC913F-F72D-2D6E-7D41-F86B5E551E4E}"/>
          </ac:spMkLst>
        </pc:spChg>
        <pc:spChg chg="add mod">
          <ac:chgData name="김소희" userId="292a1162-0793-4577-a94d-2dae0dfa5995" providerId="ADAL" clId="{222CE3CF-EA8B-4007-AFEB-98858FC409E5}" dt="2022-11-25T03:35:46.308" v="5324" actId="20577"/>
          <ac:spMkLst>
            <pc:docMk/>
            <pc:sldMk cId="893567842" sldId="264"/>
            <ac:spMk id="4" creationId="{5E9B8F0B-A367-4607-FD1F-F911A14E2135}"/>
          </ac:spMkLst>
        </pc:spChg>
        <pc:spChg chg="del">
          <ac:chgData name="김소희" userId="292a1162-0793-4577-a94d-2dae0dfa5995" providerId="ADAL" clId="{222CE3CF-EA8B-4007-AFEB-98858FC409E5}" dt="2022-11-24T08:11:48.099" v="1536" actId="478"/>
          <ac:spMkLst>
            <pc:docMk/>
            <pc:sldMk cId="893567842" sldId="264"/>
            <ac:spMk id="6" creationId="{2188782E-44BF-062E-224B-C021A5C826FC}"/>
          </ac:spMkLst>
        </pc:spChg>
        <pc:spChg chg="add mod">
          <ac:chgData name="김소희" userId="292a1162-0793-4577-a94d-2dae0dfa5995" providerId="ADAL" clId="{222CE3CF-EA8B-4007-AFEB-98858FC409E5}" dt="2022-11-25T03:45:53.436" v="5995" actId="14100"/>
          <ac:spMkLst>
            <pc:docMk/>
            <pc:sldMk cId="893567842" sldId="264"/>
            <ac:spMk id="7" creationId="{456CEF13-70B2-01BB-0602-8A0EAEA38CA8}"/>
          </ac:spMkLst>
        </pc:spChg>
        <pc:spChg chg="add mod">
          <ac:chgData name="김소희" userId="292a1162-0793-4577-a94d-2dae0dfa5995" providerId="ADAL" clId="{222CE3CF-EA8B-4007-AFEB-98858FC409E5}" dt="2022-11-25T03:45:59.866" v="5999" actId="14100"/>
          <ac:spMkLst>
            <pc:docMk/>
            <pc:sldMk cId="893567842" sldId="264"/>
            <ac:spMk id="8" creationId="{A3E7DDF6-1F05-9982-7AF5-30BBA7B3C383}"/>
          </ac:spMkLst>
        </pc:spChg>
        <pc:spChg chg="mod">
          <ac:chgData name="김소희" userId="292a1162-0793-4577-a94d-2dae0dfa5995" providerId="ADAL" clId="{222CE3CF-EA8B-4007-AFEB-98858FC409E5}" dt="2022-11-24T08:11:56.880" v="1547" actId="1036"/>
          <ac:spMkLst>
            <pc:docMk/>
            <pc:sldMk cId="893567842" sldId="264"/>
            <ac:spMk id="19" creationId="{0126A984-6C79-D91E-B5E5-80CEAF4141F8}"/>
          </ac:spMkLst>
        </pc:spChg>
        <pc:spChg chg="mod">
          <ac:chgData name="김소희" userId="292a1162-0793-4577-a94d-2dae0dfa5995" providerId="ADAL" clId="{222CE3CF-EA8B-4007-AFEB-98858FC409E5}" dt="2022-11-24T08:11:56.880" v="1547" actId="1036"/>
          <ac:spMkLst>
            <pc:docMk/>
            <pc:sldMk cId="893567842" sldId="264"/>
            <ac:spMk id="20" creationId="{5B1C124D-E9AC-85F9-B0EF-8582DE581848}"/>
          </ac:spMkLst>
        </pc:spChg>
        <pc:spChg chg="mod">
          <ac:chgData name="김소희" userId="292a1162-0793-4577-a94d-2dae0dfa5995" providerId="ADAL" clId="{222CE3CF-EA8B-4007-AFEB-98858FC409E5}" dt="2022-11-25T03:39:09.754" v="5397" actId="1036"/>
          <ac:spMkLst>
            <pc:docMk/>
            <pc:sldMk cId="893567842" sldId="264"/>
            <ac:spMk id="21" creationId="{7F1F594F-B298-8402-0077-5DF71DD518E4}"/>
          </ac:spMkLst>
        </pc:spChg>
        <pc:spChg chg="mod">
          <ac:chgData name="김소희" userId="292a1162-0793-4577-a94d-2dae0dfa5995" providerId="ADAL" clId="{222CE3CF-EA8B-4007-AFEB-98858FC409E5}" dt="2022-11-25T03:41:57.471" v="5527" actId="1036"/>
          <ac:spMkLst>
            <pc:docMk/>
            <pc:sldMk cId="893567842" sldId="264"/>
            <ac:spMk id="22" creationId="{4D045694-0B2F-CC04-8B49-C19A5A09B1BE}"/>
          </ac:spMkLst>
        </pc:spChg>
        <pc:picChg chg="mod">
          <ac:chgData name="김소희" userId="292a1162-0793-4577-a94d-2dae0dfa5995" providerId="ADAL" clId="{222CE3CF-EA8B-4007-AFEB-98858FC409E5}" dt="2022-11-25T03:39:09.754" v="5397" actId="1036"/>
          <ac:picMkLst>
            <pc:docMk/>
            <pc:sldMk cId="893567842" sldId="264"/>
            <ac:picMk id="5" creationId="{AF982632-4D05-6D30-13B3-0FD37CE1CE56}"/>
          </ac:picMkLst>
        </pc:picChg>
        <pc:picChg chg="mod">
          <ac:chgData name="김소희" userId="292a1162-0793-4577-a94d-2dae0dfa5995" providerId="ADAL" clId="{222CE3CF-EA8B-4007-AFEB-98858FC409E5}" dt="2022-11-24T08:11:56.880" v="1547" actId="1036"/>
          <ac:picMkLst>
            <pc:docMk/>
            <pc:sldMk cId="893567842" sldId="264"/>
            <ac:picMk id="14" creationId="{238310A9-59BB-4FB5-ABF7-7735DF51CA1D}"/>
          </ac:picMkLst>
        </pc:picChg>
        <pc:picChg chg="mod">
          <ac:chgData name="김소희" userId="292a1162-0793-4577-a94d-2dae0dfa5995" providerId="ADAL" clId="{222CE3CF-EA8B-4007-AFEB-98858FC409E5}" dt="2022-11-25T03:41:53.886" v="5525" actId="1076"/>
          <ac:picMkLst>
            <pc:docMk/>
            <pc:sldMk cId="893567842" sldId="264"/>
            <ac:picMk id="17" creationId="{8BDC61B1-3BFB-DBE1-7173-C179D1F8F468}"/>
          </ac:picMkLst>
        </pc:picChg>
        <pc:picChg chg="mod">
          <ac:chgData name="김소희" userId="292a1162-0793-4577-a94d-2dae0dfa5995" providerId="ADAL" clId="{222CE3CF-EA8B-4007-AFEB-98858FC409E5}" dt="2022-11-24T08:11:56.880" v="1547" actId="1036"/>
          <ac:picMkLst>
            <pc:docMk/>
            <pc:sldMk cId="893567842" sldId="264"/>
            <ac:picMk id="1026" creationId="{4867FB84-E012-E2A1-D8FF-795E02C0C44C}"/>
          </ac:picMkLst>
        </pc:picChg>
        <pc:picChg chg="mod">
          <ac:chgData name="김소희" userId="292a1162-0793-4577-a94d-2dae0dfa5995" providerId="ADAL" clId="{222CE3CF-EA8B-4007-AFEB-98858FC409E5}" dt="2022-11-25T03:39:09.754" v="5397" actId="1036"/>
          <ac:picMkLst>
            <pc:docMk/>
            <pc:sldMk cId="893567842" sldId="264"/>
            <ac:picMk id="1030" creationId="{A9CE1CB0-A2E3-5622-447C-D80AE73F6116}"/>
          </ac:picMkLst>
        </pc:picChg>
        <pc:picChg chg="mod">
          <ac:chgData name="김소희" userId="292a1162-0793-4577-a94d-2dae0dfa5995" providerId="ADAL" clId="{222CE3CF-EA8B-4007-AFEB-98858FC409E5}" dt="2022-11-25T03:39:09.754" v="5397" actId="1036"/>
          <ac:picMkLst>
            <pc:docMk/>
            <pc:sldMk cId="893567842" sldId="264"/>
            <ac:picMk id="1032" creationId="{F23564B4-F5B9-E640-ABE5-9DF3F6436A87}"/>
          </ac:picMkLst>
        </pc:picChg>
        <pc:picChg chg="mod">
          <ac:chgData name="김소희" userId="292a1162-0793-4577-a94d-2dae0dfa5995" providerId="ADAL" clId="{222CE3CF-EA8B-4007-AFEB-98858FC409E5}" dt="2022-11-25T03:41:44.675" v="5509" actId="1035"/>
          <ac:picMkLst>
            <pc:docMk/>
            <pc:sldMk cId="893567842" sldId="264"/>
            <ac:picMk id="1034" creationId="{43143014-9830-3049-AD8C-F0E81AC9F975}"/>
          </ac:picMkLst>
        </pc:picChg>
      </pc:sldChg>
      <pc:sldChg chg="modSp mod modNotesTx">
        <pc:chgData name="김소희" userId="292a1162-0793-4577-a94d-2dae0dfa5995" providerId="ADAL" clId="{222CE3CF-EA8B-4007-AFEB-98858FC409E5}" dt="2022-11-25T02:23:34.351" v="3296" actId="1076"/>
        <pc:sldMkLst>
          <pc:docMk/>
          <pc:sldMk cId="548109497" sldId="265"/>
        </pc:sldMkLst>
        <pc:spChg chg="mod">
          <ac:chgData name="김소희" userId="292a1162-0793-4577-a94d-2dae0dfa5995" providerId="ADAL" clId="{222CE3CF-EA8B-4007-AFEB-98858FC409E5}" dt="2022-11-25T02:23:34.351" v="3296" actId="1076"/>
          <ac:spMkLst>
            <pc:docMk/>
            <pc:sldMk cId="548109497" sldId="265"/>
            <ac:spMk id="7" creationId="{BD155077-449E-015A-7157-F637366E0F77}"/>
          </ac:spMkLst>
        </pc:spChg>
        <pc:spChg chg="mod">
          <ac:chgData name="김소희" userId="292a1162-0793-4577-a94d-2dae0dfa5995" providerId="ADAL" clId="{222CE3CF-EA8B-4007-AFEB-98858FC409E5}" dt="2022-11-25T02:08:08.409" v="3289" actId="207"/>
          <ac:spMkLst>
            <pc:docMk/>
            <pc:sldMk cId="548109497" sldId="265"/>
            <ac:spMk id="10" creationId="{E9238ED0-205C-8045-4495-8268FFF283F3}"/>
          </ac:spMkLst>
        </pc:spChg>
        <pc:spChg chg="mod">
          <ac:chgData name="김소희" userId="292a1162-0793-4577-a94d-2dae0dfa5995" providerId="ADAL" clId="{222CE3CF-EA8B-4007-AFEB-98858FC409E5}" dt="2022-11-25T02:08:11.416" v="3290" actId="207"/>
          <ac:spMkLst>
            <pc:docMk/>
            <pc:sldMk cId="548109497" sldId="265"/>
            <ac:spMk id="14" creationId="{0B62BDE0-0534-AD1E-D249-336BE088D136}"/>
          </ac:spMkLst>
        </pc:spChg>
        <pc:spChg chg="mod">
          <ac:chgData name="김소희" userId="292a1162-0793-4577-a94d-2dae0dfa5995" providerId="ADAL" clId="{222CE3CF-EA8B-4007-AFEB-98858FC409E5}" dt="2022-11-25T02:06:50.036" v="3276" actId="1076"/>
          <ac:spMkLst>
            <pc:docMk/>
            <pc:sldMk cId="548109497" sldId="265"/>
            <ac:spMk id="15" creationId="{E4733A03-AAC5-D312-188B-E7434350D488}"/>
          </ac:spMkLst>
        </pc:spChg>
        <pc:picChg chg="mod">
          <ac:chgData name="김소희" userId="292a1162-0793-4577-a94d-2dae0dfa5995" providerId="ADAL" clId="{222CE3CF-EA8B-4007-AFEB-98858FC409E5}" dt="2022-11-25T02:07:14.573" v="3283" actId="1076"/>
          <ac:picMkLst>
            <pc:docMk/>
            <pc:sldMk cId="548109497" sldId="265"/>
            <ac:picMk id="5" creationId="{2B1D5BB1-3B52-7157-1523-03F72D9D4E0B}"/>
          </ac:picMkLst>
        </pc:picChg>
        <pc:picChg chg="mod">
          <ac:chgData name="김소희" userId="292a1162-0793-4577-a94d-2dae0dfa5995" providerId="ADAL" clId="{222CE3CF-EA8B-4007-AFEB-98858FC409E5}" dt="2022-11-25T02:00:21.940" v="3009" actId="1076"/>
          <ac:picMkLst>
            <pc:docMk/>
            <pc:sldMk cId="548109497" sldId="265"/>
            <ac:picMk id="11" creationId="{857B6171-CD2E-B19F-500D-79822B30AC41}"/>
          </ac:picMkLst>
        </pc:picChg>
      </pc:sldChg>
      <pc:sldChg chg="modSp del mod ord">
        <pc:chgData name="김소희" userId="292a1162-0793-4577-a94d-2dae0dfa5995" providerId="ADAL" clId="{222CE3CF-EA8B-4007-AFEB-98858FC409E5}" dt="2022-11-24T08:33:48.823" v="2021" actId="47"/>
        <pc:sldMkLst>
          <pc:docMk/>
          <pc:sldMk cId="4281153154" sldId="266"/>
        </pc:sldMkLst>
        <pc:spChg chg="mod">
          <ac:chgData name="김소희" userId="292a1162-0793-4577-a94d-2dae0dfa5995" providerId="ADAL" clId="{222CE3CF-EA8B-4007-AFEB-98858FC409E5}" dt="2022-11-24T08:32:56.020" v="2012" actId="1036"/>
          <ac:spMkLst>
            <pc:docMk/>
            <pc:sldMk cId="4281153154" sldId="266"/>
            <ac:spMk id="3" creationId="{EFA423EC-2F01-8631-98EC-A26456E7230E}"/>
          </ac:spMkLst>
        </pc:spChg>
      </pc:sldChg>
      <pc:sldChg chg="addSp delSp modSp mod modNotesTx">
        <pc:chgData name="김소희" userId="292a1162-0793-4577-a94d-2dae0dfa5995" providerId="ADAL" clId="{222CE3CF-EA8B-4007-AFEB-98858FC409E5}" dt="2022-11-25T03:21:39.933" v="5105" actId="20577"/>
        <pc:sldMkLst>
          <pc:docMk/>
          <pc:sldMk cId="823482226" sldId="267"/>
        </pc:sldMkLst>
        <pc:spChg chg="mod">
          <ac:chgData name="김소희" userId="292a1162-0793-4577-a94d-2dae0dfa5995" providerId="ADAL" clId="{222CE3CF-EA8B-4007-AFEB-98858FC409E5}" dt="2022-11-25T02:32:34.035" v="3852" actId="1076"/>
          <ac:spMkLst>
            <pc:docMk/>
            <pc:sldMk cId="823482226" sldId="267"/>
            <ac:spMk id="2" creationId="{5C386871-B092-6B43-A8DA-B84A6CCCC7F5}"/>
          </ac:spMkLst>
        </pc:spChg>
        <pc:spChg chg="mod">
          <ac:chgData name="김소희" userId="292a1162-0793-4577-a94d-2dae0dfa5995" providerId="ADAL" clId="{222CE3CF-EA8B-4007-AFEB-98858FC409E5}" dt="2022-11-25T03:21:39.933" v="5105" actId="20577"/>
          <ac:spMkLst>
            <pc:docMk/>
            <pc:sldMk cId="823482226" sldId="267"/>
            <ac:spMk id="3" creationId="{4DE8CBA8-9014-48A3-CDA1-5EC2AEF6ACC7}"/>
          </ac:spMkLst>
        </pc:spChg>
        <pc:spChg chg="mod">
          <ac:chgData name="김소희" userId="292a1162-0793-4577-a94d-2dae0dfa5995" providerId="ADAL" clId="{222CE3CF-EA8B-4007-AFEB-98858FC409E5}" dt="2022-11-25T02:30:59.932" v="3837" actId="1076"/>
          <ac:spMkLst>
            <pc:docMk/>
            <pc:sldMk cId="823482226" sldId="267"/>
            <ac:spMk id="10" creationId="{505A864D-43A1-E27A-6F0E-94048FDBCFC2}"/>
          </ac:spMkLst>
        </pc:spChg>
        <pc:spChg chg="mod">
          <ac:chgData name="김소희" userId="292a1162-0793-4577-a94d-2dae0dfa5995" providerId="ADAL" clId="{222CE3CF-EA8B-4007-AFEB-98858FC409E5}" dt="2022-11-25T03:05:09.175" v="4732" actId="14100"/>
          <ac:spMkLst>
            <pc:docMk/>
            <pc:sldMk cId="823482226" sldId="267"/>
            <ac:spMk id="11" creationId="{4C75138B-7097-5754-7AD6-79B09C3159C6}"/>
          </ac:spMkLst>
        </pc:spChg>
        <pc:spChg chg="mod">
          <ac:chgData name="김소희" userId="292a1162-0793-4577-a94d-2dae0dfa5995" providerId="ADAL" clId="{222CE3CF-EA8B-4007-AFEB-98858FC409E5}" dt="2022-11-25T02:24:01.069" v="3303" actId="207"/>
          <ac:spMkLst>
            <pc:docMk/>
            <pc:sldMk cId="823482226" sldId="267"/>
            <ac:spMk id="12" creationId="{F6F1740F-2DCB-B755-E9B3-52B09FE71B03}"/>
          </ac:spMkLst>
        </pc:spChg>
        <pc:spChg chg="mod">
          <ac:chgData name="김소희" userId="292a1162-0793-4577-a94d-2dae0dfa5995" providerId="ADAL" clId="{222CE3CF-EA8B-4007-AFEB-98858FC409E5}" dt="2022-11-25T02:31:09.948" v="3839" actId="207"/>
          <ac:spMkLst>
            <pc:docMk/>
            <pc:sldMk cId="823482226" sldId="267"/>
            <ac:spMk id="13" creationId="{B5B1DA14-4F32-2E8C-7FD1-A86F5EEDFE9E}"/>
          </ac:spMkLst>
        </pc:spChg>
        <pc:spChg chg="add del mod topLvl">
          <ac:chgData name="김소희" userId="292a1162-0793-4577-a94d-2dae0dfa5995" providerId="ADAL" clId="{222CE3CF-EA8B-4007-AFEB-98858FC409E5}" dt="2022-11-25T02:33:10.682" v="3861" actId="208"/>
          <ac:spMkLst>
            <pc:docMk/>
            <pc:sldMk cId="823482226" sldId="267"/>
            <ac:spMk id="18" creationId="{B7C089CA-85FA-2A45-C401-EA15C34413AF}"/>
          </ac:spMkLst>
        </pc:spChg>
        <pc:spChg chg="add del mod topLvl">
          <ac:chgData name="김소희" userId="292a1162-0793-4577-a94d-2dae0dfa5995" providerId="ADAL" clId="{222CE3CF-EA8B-4007-AFEB-98858FC409E5}" dt="2022-11-25T02:33:10.682" v="3861" actId="208"/>
          <ac:spMkLst>
            <pc:docMk/>
            <pc:sldMk cId="823482226" sldId="267"/>
            <ac:spMk id="19" creationId="{9583431D-F2B7-3E4C-2BAB-761A5E6C0C1F}"/>
          </ac:spMkLst>
        </pc:spChg>
        <pc:spChg chg="del mod topLvl">
          <ac:chgData name="김소희" userId="292a1162-0793-4577-a94d-2dae0dfa5995" providerId="ADAL" clId="{222CE3CF-EA8B-4007-AFEB-98858FC409E5}" dt="2022-11-25T02:32:44.227" v="3859" actId="478"/>
          <ac:spMkLst>
            <pc:docMk/>
            <pc:sldMk cId="823482226" sldId="267"/>
            <ac:spMk id="22" creationId="{DAF3ABAB-7E78-840D-AB11-0172EDDF3D71}"/>
          </ac:spMkLst>
        </pc:spChg>
        <pc:spChg chg="mod topLvl">
          <ac:chgData name="김소희" userId="292a1162-0793-4577-a94d-2dae0dfa5995" providerId="ADAL" clId="{222CE3CF-EA8B-4007-AFEB-98858FC409E5}" dt="2022-11-25T02:32:31.573" v="3850" actId="165"/>
          <ac:spMkLst>
            <pc:docMk/>
            <pc:sldMk cId="823482226" sldId="267"/>
            <ac:spMk id="23" creationId="{B7CE930C-060F-4785-748A-AB3CD50D80AF}"/>
          </ac:spMkLst>
        </pc:spChg>
        <pc:spChg chg="mod">
          <ac:chgData name="김소희" userId="292a1162-0793-4577-a94d-2dae0dfa5995" providerId="ADAL" clId="{222CE3CF-EA8B-4007-AFEB-98858FC409E5}" dt="2022-11-25T02:31:43.227" v="3847" actId="1076"/>
          <ac:spMkLst>
            <pc:docMk/>
            <pc:sldMk cId="823482226" sldId="267"/>
            <ac:spMk id="27" creationId="{0EB3B09D-29FB-5641-3658-98165C3662E2}"/>
          </ac:spMkLst>
        </pc:spChg>
        <pc:spChg chg="mod">
          <ac:chgData name="김소희" userId="292a1162-0793-4577-a94d-2dae0dfa5995" providerId="ADAL" clId="{222CE3CF-EA8B-4007-AFEB-98858FC409E5}" dt="2022-11-25T02:36:49.222" v="4266" actId="1076"/>
          <ac:spMkLst>
            <pc:docMk/>
            <pc:sldMk cId="823482226" sldId="267"/>
            <ac:spMk id="29" creationId="{3206A378-0E36-B833-A9CC-30BE0FE0AA9D}"/>
          </ac:spMkLst>
        </pc:spChg>
        <pc:grpChg chg="del mod">
          <ac:chgData name="김소희" userId="292a1162-0793-4577-a94d-2dae0dfa5995" providerId="ADAL" clId="{222CE3CF-EA8B-4007-AFEB-98858FC409E5}" dt="2022-11-25T02:32:31.573" v="3850" actId="165"/>
          <ac:grpSpMkLst>
            <pc:docMk/>
            <pc:sldMk cId="823482226" sldId="267"/>
            <ac:grpSpMk id="6" creationId="{B58EC3AE-7195-3D95-1C6B-4E17454DE56C}"/>
          </ac:grpSpMkLst>
        </pc:grpChg>
        <pc:grpChg chg="mod">
          <ac:chgData name="김소희" userId="292a1162-0793-4577-a94d-2dae0dfa5995" providerId="ADAL" clId="{222CE3CF-EA8B-4007-AFEB-98858FC409E5}" dt="2022-11-25T02:36:36.108" v="4265" actId="14100"/>
          <ac:grpSpMkLst>
            <pc:docMk/>
            <pc:sldMk cId="823482226" sldId="267"/>
            <ac:grpSpMk id="30" creationId="{1F39CF99-D5CD-F251-9866-53C6321BB7CB}"/>
          </ac:grpSpMkLst>
        </pc:grpChg>
        <pc:picChg chg="mod">
          <ac:chgData name="김소희" userId="292a1162-0793-4577-a94d-2dae0dfa5995" providerId="ADAL" clId="{222CE3CF-EA8B-4007-AFEB-98858FC409E5}" dt="2022-11-25T02:31:02.884" v="3838" actId="1076"/>
          <ac:picMkLst>
            <pc:docMk/>
            <pc:sldMk cId="823482226" sldId="267"/>
            <ac:picMk id="7" creationId="{7570B179-4177-2904-52B5-FBC13CD82DE7}"/>
          </ac:picMkLst>
        </pc:picChg>
        <pc:picChg chg="mod topLvl">
          <ac:chgData name="김소희" userId="292a1162-0793-4577-a94d-2dae0dfa5995" providerId="ADAL" clId="{222CE3CF-EA8B-4007-AFEB-98858FC409E5}" dt="2022-11-25T02:32:58.825" v="3860" actId="1076"/>
          <ac:picMkLst>
            <pc:docMk/>
            <pc:sldMk cId="823482226" sldId="267"/>
            <ac:picMk id="15" creationId="{B5E9E492-AEEC-AD2B-61F9-A11C80E10A48}"/>
          </ac:picMkLst>
        </pc:picChg>
      </pc:sldChg>
      <pc:sldChg chg="addSp delSp modSp mod modNotesTx">
        <pc:chgData name="김소희" userId="292a1162-0793-4577-a94d-2dae0dfa5995" providerId="ADAL" clId="{222CE3CF-EA8B-4007-AFEB-98858FC409E5}" dt="2022-11-25T03:20:51.543" v="5097" actId="207"/>
        <pc:sldMkLst>
          <pc:docMk/>
          <pc:sldMk cId="3685255024" sldId="268"/>
        </pc:sldMkLst>
        <pc:spChg chg="add del mod">
          <ac:chgData name="김소희" userId="292a1162-0793-4577-a94d-2dae0dfa5995" providerId="ADAL" clId="{222CE3CF-EA8B-4007-AFEB-98858FC409E5}" dt="2022-11-24T06:14:16.307" v="278"/>
          <ac:spMkLst>
            <pc:docMk/>
            <pc:sldMk cId="3685255024" sldId="268"/>
            <ac:spMk id="3" creationId="{DEE9902D-E108-C2F1-FE59-26E6367F87A7}"/>
          </ac:spMkLst>
        </pc:spChg>
        <pc:spChg chg="mod">
          <ac:chgData name="김소희" userId="292a1162-0793-4577-a94d-2dae0dfa5995" providerId="ADAL" clId="{222CE3CF-EA8B-4007-AFEB-98858FC409E5}" dt="2022-11-25T03:20:51.543" v="5097" actId="207"/>
          <ac:spMkLst>
            <pc:docMk/>
            <pc:sldMk cId="3685255024" sldId="268"/>
            <ac:spMk id="8" creationId="{F09E10D0-500A-B99C-CBFD-25923A7906EF}"/>
          </ac:spMkLst>
        </pc:spChg>
        <pc:spChg chg="mod">
          <ac:chgData name="김소희" userId="292a1162-0793-4577-a94d-2dae0dfa5995" providerId="ADAL" clId="{222CE3CF-EA8B-4007-AFEB-98858FC409E5}" dt="2022-11-25T03:04:00.150" v="4686" actId="1076"/>
          <ac:spMkLst>
            <pc:docMk/>
            <pc:sldMk cId="3685255024" sldId="268"/>
            <ac:spMk id="12" creationId="{F0ABF226-EA99-35B3-765F-D21167F361B4}"/>
          </ac:spMkLst>
        </pc:spChg>
        <pc:spChg chg="mod">
          <ac:chgData name="김소희" userId="292a1162-0793-4577-a94d-2dae0dfa5995" providerId="ADAL" clId="{222CE3CF-EA8B-4007-AFEB-98858FC409E5}" dt="2022-11-25T03:20:43.448" v="5096" actId="207"/>
          <ac:spMkLst>
            <pc:docMk/>
            <pc:sldMk cId="3685255024" sldId="268"/>
            <ac:spMk id="13" creationId="{625E10A7-CE26-050D-5157-B8389F747707}"/>
          </ac:spMkLst>
        </pc:spChg>
        <pc:picChg chg="mod">
          <ac:chgData name="김소희" userId="292a1162-0793-4577-a94d-2dae0dfa5995" providerId="ADAL" clId="{222CE3CF-EA8B-4007-AFEB-98858FC409E5}" dt="2022-11-25T03:04:04.051" v="4687" actId="1076"/>
          <ac:picMkLst>
            <pc:docMk/>
            <pc:sldMk cId="3685255024" sldId="268"/>
            <ac:picMk id="6" creationId="{E17F1D46-98D2-EA06-085E-20B47EE269A5}"/>
          </ac:picMkLst>
        </pc:picChg>
      </pc:sldChg>
      <pc:sldChg chg="del mod modShow">
        <pc:chgData name="김소희" userId="292a1162-0793-4577-a94d-2dae0dfa5995" providerId="ADAL" clId="{222CE3CF-EA8B-4007-AFEB-98858FC409E5}" dt="2022-11-25T03:16:49.639" v="4942" actId="2696"/>
        <pc:sldMkLst>
          <pc:docMk/>
          <pc:sldMk cId="2469761216" sldId="269"/>
        </pc:sldMkLst>
      </pc:sldChg>
      <pc:sldChg chg="addSp delSp modSp mod modShow modNotesTx">
        <pc:chgData name="김소희" userId="292a1162-0793-4577-a94d-2dae0dfa5995" providerId="ADAL" clId="{222CE3CF-EA8B-4007-AFEB-98858FC409E5}" dt="2022-11-25T03:50:25.474" v="6199" actId="1076"/>
        <pc:sldMkLst>
          <pc:docMk/>
          <pc:sldMk cId="1001211680" sldId="270"/>
        </pc:sldMkLst>
        <pc:spChg chg="add mod">
          <ac:chgData name="김소희" userId="292a1162-0793-4577-a94d-2dae0dfa5995" providerId="ADAL" clId="{222CE3CF-EA8B-4007-AFEB-98858FC409E5}" dt="2022-11-25T03:50:25.474" v="6199" actId="1076"/>
          <ac:spMkLst>
            <pc:docMk/>
            <pc:sldMk cId="1001211680" sldId="270"/>
            <ac:spMk id="3" creationId="{34AAC6E9-F212-2E4F-5B06-DC2CE5FE3974}"/>
          </ac:spMkLst>
        </pc:spChg>
        <pc:spChg chg="add del">
          <ac:chgData name="김소희" userId="292a1162-0793-4577-a94d-2dae0dfa5995" providerId="ADAL" clId="{222CE3CF-EA8B-4007-AFEB-98858FC409E5}" dt="2022-11-25T03:47:55.934" v="6020" actId="22"/>
          <ac:spMkLst>
            <pc:docMk/>
            <pc:sldMk cId="1001211680" sldId="270"/>
            <ac:spMk id="6" creationId="{C4433E0F-7980-1252-230F-3764610F6D20}"/>
          </ac:spMkLst>
        </pc:spChg>
        <pc:spChg chg="add mod">
          <ac:chgData name="김소희" userId="292a1162-0793-4577-a94d-2dae0dfa5995" providerId="ADAL" clId="{222CE3CF-EA8B-4007-AFEB-98858FC409E5}" dt="2022-11-25T03:48:25.377" v="6032" actId="1076"/>
          <ac:spMkLst>
            <pc:docMk/>
            <pc:sldMk cId="1001211680" sldId="270"/>
            <ac:spMk id="8" creationId="{B91D54DA-0D07-CAED-2F13-6FAE5C80B57C}"/>
          </ac:spMkLst>
        </pc:spChg>
        <pc:spChg chg="del">
          <ac:chgData name="김소희" userId="292a1162-0793-4577-a94d-2dae0dfa5995" providerId="ADAL" clId="{222CE3CF-EA8B-4007-AFEB-98858FC409E5}" dt="2022-11-24T08:33:14.788" v="2017" actId="478"/>
          <ac:spMkLst>
            <pc:docMk/>
            <pc:sldMk cId="1001211680" sldId="270"/>
            <ac:spMk id="10" creationId="{72987552-5AA4-DD5A-C2A2-02550016258E}"/>
          </ac:spMkLst>
        </pc:spChg>
        <pc:picChg chg="add mod ord">
          <ac:chgData name="김소희" userId="292a1162-0793-4577-a94d-2dae0dfa5995" providerId="ADAL" clId="{222CE3CF-EA8B-4007-AFEB-98858FC409E5}" dt="2022-11-25T03:47:33.030" v="6011" actId="1076"/>
          <ac:picMkLst>
            <pc:docMk/>
            <pc:sldMk cId="1001211680" sldId="270"/>
            <ac:picMk id="4" creationId="{773A425A-1091-DC98-D89A-28CE09B90FAE}"/>
          </ac:picMkLst>
        </pc:picChg>
      </pc:sldChg>
      <pc:sldChg chg="addSp delSp modSp mod modNotesTx">
        <pc:chgData name="김소희" userId="292a1162-0793-4577-a94d-2dae0dfa5995" providerId="ADAL" clId="{222CE3CF-EA8B-4007-AFEB-98858FC409E5}" dt="2022-11-25T03:29:16.736" v="5265" actId="1076"/>
        <pc:sldMkLst>
          <pc:docMk/>
          <pc:sldMk cId="4241466541" sldId="272"/>
        </pc:sldMkLst>
        <pc:spChg chg="add del mod ord">
          <ac:chgData name="김소희" userId="292a1162-0793-4577-a94d-2dae0dfa5995" providerId="ADAL" clId="{222CE3CF-EA8B-4007-AFEB-98858FC409E5}" dt="2022-11-24T06:25:07.383" v="291" actId="478"/>
          <ac:spMkLst>
            <pc:docMk/>
            <pc:sldMk cId="4241466541" sldId="272"/>
            <ac:spMk id="2" creationId="{08462CB6-1F7F-0639-65FF-AF967B19C1BA}"/>
          </ac:spMkLst>
        </pc:spChg>
        <pc:spChg chg="add del">
          <ac:chgData name="김소희" userId="292a1162-0793-4577-a94d-2dae0dfa5995" providerId="ADAL" clId="{222CE3CF-EA8B-4007-AFEB-98858FC409E5}" dt="2022-11-24T09:56:49.490" v="2088" actId="22"/>
          <ac:spMkLst>
            <pc:docMk/>
            <pc:sldMk cId="4241466541" sldId="272"/>
            <ac:spMk id="3" creationId="{B5944E9C-3FD7-FBA4-2A5F-2DDA8FD7D771}"/>
          </ac:spMkLst>
        </pc:spChg>
        <pc:spChg chg="add del">
          <ac:chgData name="김소희" userId="292a1162-0793-4577-a94d-2dae0dfa5995" providerId="ADAL" clId="{222CE3CF-EA8B-4007-AFEB-98858FC409E5}" dt="2022-11-25T03:27:46.983" v="5245" actId="22"/>
          <ac:spMkLst>
            <pc:docMk/>
            <pc:sldMk cId="4241466541" sldId="272"/>
            <ac:spMk id="3" creationId="{EBEF5C64-A314-1F60-1FA1-17DF3BCD4F36}"/>
          </ac:spMkLst>
        </pc:spChg>
        <pc:spChg chg="add mod">
          <ac:chgData name="김소희" userId="292a1162-0793-4577-a94d-2dae0dfa5995" providerId="ADAL" clId="{222CE3CF-EA8B-4007-AFEB-98858FC409E5}" dt="2022-11-24T09:59:53.507" v="2183" actId="404"/>
          <ac:spMkLst>
            <pc:docMk/>
            <pc:sldMk cId="4241466541" sldId="272"/>
            <ac:spMk id="5" creationId="{F41939E3-367C-4483-B25A-05728ABA5D99}"/>
          </ac:spMkLst>
        </pc:spChg>
        <pc:spChg chg="add mod">
          <ac:chgData name="김소희" userId="292a1162-0793-4577-a94d-2dae0dfa5995" providerId="ADAL" clId="{222CE3CF-EA8B-4007-AFEB-98858FC409E5}" dt="2022-11-25T03:29:00.943" v="5262" actId="555"/>
          <ac:spMkLst>
            <pc:docMk/>
            <pc:sldMk cId="4241466541" sldId="272"/>
            <ac:spMk id="6" creationId="{1180C501-4E89-3600-DC4A-42563328E0BF}"/>
          </ac:spMkLst>
        </pc:spChg>
        <pc:spChg chg="mod">
          <ac:chgData name="김소희" userId="292a1162-0793-4577-a94d-2dae0dfa5995" providerId="ADAL" clId="{222CE3CF-EA8B-4007-AFEB-98858FC409E5}" dt="2022-11-25T03:24:15.477" v="5156" actId="207"/>
          <ac:spMkLst>
            <pc:docMk/>
            <pc:sldMk cId="4241466541" sldId="272"/>
            <ac:spMk id="8" creationId="{5CF71ACE-26EE-ABE9-8FA8-2733A72AAF78}"/>
          </ac:spMkLst>
        </pc:spChg>
        <pc:spChg chg="mod">
          <ac:chgData name="김소희" userId="292a1162-0793-4577-a94d-2dae0dfa5995" providerId="ADAL" clId="{222CE3CF-EA8B-4007-AFEB-98858FC409E5}" dt="2022-11-25T03:29:00.943" v="5262" actId="555"/>
          <ac:spMkLst>
            <pc:docMk/>
            <pc:sldMk cId="4241466541" sldId="272"/>
            <ac:spMk id="13" creationId="{174246C5-3CB0-4EE1-338B-F486C3F74F8D}"/>
          </ac:spMkLst>
        </pc:spChg>
        <pc:spChg chg="mod">
          <ac:chgData name="김소희" userId="292a1162-0793-4577-a94d-2dae0dfa5995" providerId="ADAL" clId="{222CE3CF-EA8B-4007-AFEB-98858FC409E5}" dt="2022-11-24T07:40:58.532" v="386" actId="1036"/>
          <ac:spMkLst>
            <pc:docMk/>
            <pc:sldMk cId="4241466541" sldId="272"/>
            <ac:spMk id="14" creationId="{C52B83CD-CB37-BDBD-DC15-4A01D0A06A65}"/>
          </ac:spMkLst>
        </pc:spChg>
        <pc:spChg chg="mod">
          <ac:chgData name="김소희" userId="292a1162-0793-4577-a94d-2dae0dfa5995" providerId="ADAL" clId="{222CE3CF-EA8B-4007-AFEB-98858FC409E5}" dt="2022-11-25T03:29:13.735" v="5264" actId="1076"/>
          <ac:spMkLst>
            <pc:docMk/>
            <pc:sldMk cId="4241466541" sldId="272"/>
            <ac:spMk id="17" creationId="{3BDD31EC-FD6A-8D81-81A7-42F993C3E257}"/>
          </ac:spMkLst>
        </pc:spChg>
        <pc:picChg chg="add mod">
          <ac:chgData name="김소희" userId="292a1162-0793-4577-a94d-2dae0dfa5995" providerId="ADAL" clId="{222CE3CF-EA8B-4007-AFEB-98858FC409E5}" dt="2022-11-24T09:59:57.691" v="2185" actId="1076"/>
          <ac:picMkLst>
            <pc:docMk/>
            <pc:sldMk cId="4241466541" sldId="272"/>
            <ac:picMk id="1026" creationId="{B803AB24-FD31-20F2-357F-C3E7EE10A55C}"/>
          </ac:picMkLst>
        </pc:picChg>
        <pc:picChg chg="mod">
          <ac:chgData name="김소희" userId="292a1162-0793-4577-a94d-2dae0dfa5995" providerId="ADAL" clId="{222CE3CF-EA8B-4007-AFEB-98858FC409E5}" dt="2022-11-25T03:29:16.736" v="5265" actId="1076"/>
          <ac:picMkLst>
            <pc:docMk/>
            <pc:sldMk cId="4241466541" sldId="272"/>
            <ac:picMk id="2050" creationId="{F670A9C2-C26D-DF35-DA3B-8F2036EEB38B}"/>
          </ac:picMkLst>
        </pc:picChg>
      </pc:sldChg>
      <pc:sldChg chg="addSp delSp modSp mod modNotesTx">
        <pc:chgData name="김소희" userId="292a1162-0793-4577-a94d-2dae0dfa5995" providerId="ADAL" clId="{222CE3CF-EA8B-4007-AFEB-98858FC409E5}" dt="2022-11-24T10:15:05.531" v="2300" actId="21"/>
        <pc:sldMkLst>
          <pc:docMk/>
          <pc:sldMk cId="3227677691" sldId="273"/>
        </pc:sldMkLst>
        <pc:spChg chg="mod">
          <ac:chgData name="김소희" userId="292a1162-0793-4577-a94d-2dae0dfa5995" providerId="ADAL" clId="{222CE3CF-EA8B-4007-AFEB-98858FC409E5}" dt="2022-11-24T10:01:16.366" v="2208" actId="1076"/>
          <ac:spMkLst>
            <pc:docMk/>
            <pc:sldMk cId="3227677691" sldId="273"/>
            <ac:spMk id="6" creationId="{2188782E-44BF-062E-224B-C021A5C826FC}"/>
          </ac:spMkLst>
        </pc:spChg>
        <pc:spChg chg="mod">
          <ac:chgData name="김소희" userId="292a1162-0793-4577-a94d-2dae0dfa5995" providerId="ADAL" clId="{222CE3CF-EA8B-4007-AFEB-98858FC409E5}" dt="2022-11-24T10:01:21.316" v="2209" actId="1076"/>
          <ac:spMkLst>
            <pc:docMk/>
            <pc:sldMk cId="3227677691" sldId="273"/>
            <ac:spMk id="15" creationId="{6DC795D6-09CE-978F-EC2A-5C9177EF5518}"/>
          </ac:spMkLst>
        </pc:spChg>
        <pc:spChg chg="mod">
          <ac:chgData name="김소희" userId="292a1162-0793-4577-a94d-2dae0dfa5995" providerId="ADAL" clId="{222CE3CF-EA8B-4007-AFEB-98858FC409E5}" dt="2022-11-24T10:02:40.824" v="2242" actId="1076"/>
          <ac:spMkLst>
            <pc:docMk/>
            <pc:sldMk cId="3227677691" sldId="273"/>
            <ac:spMk id="19" creationId="{D4ED7685-AA9C-08AA-228F-73ED4C10EB57}"/>
          </ac:spMkLst>
        </pc:spChg>
        <pc:picChg chg="mod">
          <ac:chgData name="김소희" userId="292a1162-0793-4577-a94d-2dae0dfa5995" providerId="ADAL" clId="{222CE3CF-EA8B-4007-AFEB-98858FC409E5}" dt="2022-11-24T10:02:52.843" v="2248" actId="14861"/>
          <ac:picMkLst>
            <pc:docMk/>
            <pc:sldMk cId="3227677691" sldId="273"/>
            <ac:picMk id="17" creationId="{664990BE-BE18-F3E0-E881-4B144DE1D668}"/>
          </ac:picMkLst>
        </pc:picChg>
        <pc:picChg chg="mod">
          <ac:chgData name="김소희" userId="292a1162-0793-4577-a94d-2dae0dfa5995" providerId="ADAL" clId="{222CE3CF-EA8B-4007-AFEB-98858FC409E5}" dt="2022-11-24T10:02:36.684" v="2241" actId="1076"/>
          <ac:picMkLst>
            <pc:docMk/>
            <pc:sldMk cId="3227677691" sldId="273"/>
            <ac:picMk id="18" creationId="{F1B2036E-F098-0577-2822-E85506392335}"/>
          </ac:picMkLst>
        </pc:picChg>
        <pc:picChg chg="add del mod">
          <ac:chgData name="김소희" userId="292a1162-0793-4577-a94d-2dae0dfa5995" providerId="ADAL" clId="{222CE3CF-EA8B-4007-AFEB-98858FC409E5}" dt="2022-11-24T10:15:05.531" v="2300" actId="21"/>
          <ac:picMkLst>
            <pc:docMk/>
            <pc:sldMk cId="3227677691" sldId="273"/>
            <ac:picMk id="2050" creationId="{B5D526F7-ED0F-ECB5-2BB7-512D6913FECA}"/>
          </ac:picMkLst>
        </pc:picChg>
      </pc:sldChg>
      <pc:sldChg chg="addSp delSp modSp mod modMedia setBg addAnim delAnim setClrOvrMap">
        <pc:chgData name="김소희" userId="292a1162-0793-4577-a94d-2dae0dfa5995" providerId="ADAL" clId="{222CE3CF-EA8B-4007-AFEB-98858FC409E5}" dt="2022-11-25T01:29:36.902" v="2645" actId="20577"/>
        <pc:sldMkLst>
          <pc:docMk/>
          <pc:sldMk cId="1982670525" sldId="274"/>
        </pc:sldMkLst>
        <pc:spChg chg="mod ord">
          <ac:chgData name="김소희" userId="292a1162-0793-4577-a94d-2dae0dfa5995" providerId="ADAL" clId="{222CE3CF-EA8B-4007-AFEB-98858FC409E5}" dt="2022-11-24T10:15:22.530" v="2304" actId="26606"/>
          <ac:spMkLst>
            <pc:docMk/>
            <pc:sldMk cId="1982670525" sldId="274"/>
            <ac:spMk id="2" creationId="{D42C8D01-1348-904F-A28E-FB1F05F50B66}"/>
          </ac:spMkLst>
        </pc:spChg>
        <pc:spChg chg="mod ord">
          <ac:chgData name="김소희" userId="292a1162-0793-4577-a94d-2dae0dfa5995" providerId="ADAL" clId="{222CE3CF-EA8B-4007-AFEB-98858FC409E5}" dt="2022-11-25T01:29:36.902" v="2645" actId="20577"/>
          <ac:spMkLst>
            <pc:docMk/>
            <pc:sldMk cId="1982670525" sldId="274"/>
            <ac:spMk id="3" creationId="{BB4F0E0A-8459-60AB-4DBF-FC43E9161C10}"/>
          </ac:spMkLst>
        </pc:spChg>
        <pc:spChg chg="add del">
          <ac:chgData name="김소희" userId="292a1162-0793-4577-a94d-2dae0dfa5995" providerId="ADAL" clId="{222CE3CF-EA8B-4007-AFEB-98858FC409E5}" dt="2022-11-24T06:13:33.702" v="267" actId="21"/>
          <ac:spMkLst>
            <pc:docMk/>
            <pc:sldMk cId="1982670525" sldId="274"/>
            <ac:spMk id="4" creationId="{8FAF7FB2-0AB6-6D4E-A02E-6C4355036977}"/>
          </ac:spMkLst>
        </pc:spChg>
        <pc:spChg chg="add del mod">
          <ac:chgData name="김소희" userId="292a1162-0793-4577-a94d-2dae0dfa5995" providerId="ADAL" clId="{222CE3CF-EA8B-4007-AFEB-98858FC409E5}" dt="2022-11-24T06:13:47.929" v="271" actId="21"/>
          <ac:spMkLst>
            <pc:docMk/>
            <pc:sldMk cId="1982670525" sldId="274"/>
            <ac:spMk id="5" creationId="{2862E488-63A2-60E5-07D2-C4B8F9BEFA97}"/>
          </ac:spMkLst>
        </pc:spChg>
        <pc:spChg chg="add del">
          <ac:chgData name="김소희" userId="292a1162-0793-4577-a94d-2dae0dfa5995" providerId="ADAL" clId="{222CE3CF-EA8B-4007-AFEB-98858FC409E5}" dt="2022-11-24T06:09:29.367" v="218" actId="26606"/>
          <ac:spMkLst>
            <pc:docMk/>
            <pc:sldMk cId="1982670525" sldId="274"/>
            <ac:spMk id="6" creationId="{5463EB0A-3D7C-4AA5-BFA5-8EE5B4BA5624}"/>
          </ac:spMkLst>
        </pc:spChg>
        <pc:spChg chg="add del">
          <ac:chgData name="김소희" userId="292a1162-0793-4577-a94d-2dae0dfa5995" providerId="ADAL" clId="{222CE3CF-EA8B-4007-AFEB-98858FC409E5}" dt="2022-11-24T06:09:29.367" v="218" actId="26606"/>
          <ac:spMkLst>
            <pc:docMk/>
            <pc:sldMk cId="1982670525" sldId="274"/>
            <ac:spMk id="7" creationId="{7945AD00-F967-454D-A4B2-39ABA5C88C20}"/>
          </ac:spMkLst>
        </pc:spChg>
        <pc:spChg chg="add del">
          <ac:chgData name="김소희" userId="292a1162-0793-4577-a94d-2dae0dfa5995" providerId="ADAL" clId="{222CE3CF-EA8B-4007-AFEB-98858FC409E5}" dt="2022-11-24T06:09:21.735" v="214" actId="26606"/>
          <ac:spMkLst>
            <pc:docMk/>
            <pc:sldMk cId="1982670525" sldId="274"/>
            <ac:spMk id="8" creationId="{FFD48BC7-DC40-47DE-87EE-9F4B6ECB9ABB}"/>
          </ac:spMkLst>
        </pc:spChg>
        <pc:spChg chg="add del">
          <ac:chgData name="김소희" userId="292a1162-0793-4577-a94d-2dae0dfa5995" providerId="ADAL" clId="{222CE3CF-EA8B-4007-AFEB-98858FC409E5}" dt="2022-11-24T06:09:29.367" v="218" actId="26606"/>
          <ac:spMkLst>
            <pc:docMk/>
            <pc:sldMk cId="1982670525" sldId="274"/>
            <ac:spMk id="9" creationId="{E9BC5B79-B912-427C-8219-E3E50943FCDE}"/>
          </ac:spMkLst>
        </pc:spChg>
        <pc:spChg chg="add del">
          <ac:chgData name="김소희" userId="292a1162-0793-4577-a94d-2dae0dfa5995" providerId="ADAL" clId="{222CE3CF-EA8B-4007-AFEB-98858FC409E5}" dt="2022-11-24T06:09:21.735" v="214" actId="26606"/>
          <ac:spMkLst>
            <pc:docMk/>
            <pc:sldMk cId="1982670525" sldId="274"/>
            <ac:spMk id="10" creationId="{E502BBC7-2C76-46F3-BC24-5985BC13DB88}"/>
          </ac:spMkLst>
        </pc:spChg>
        <pc:spChg chg="add del">
          <ac:chgData name="김소희" userId="292a1162-0793-4577-a94d-2dae0dfa5995" providerId="ADAL" clId="{222CE3CF-EA8B-4007-AFEB-98858FC409E5}" dt="2022-11-24T06:09:33.088" v="222" actId="26606"/>
          <ac:spMkLst>
            <pc:docMk/>
            <pc:sldMk cId="1982670525" sldId="274"/>
            <ac:spMk id="11" creationId="{B35D3C1D-A6AE-4FCA-BB76-A4748CE5DE55}"/>
          </ac:spMkLst>
        </pc:spChg>
        <pc:spChg chg="add del">
          <ac:chgData name="김소희" userId="292a1162-0793-4577-a94d-2dae0dfa5995" providerId="ADAL" clId="{222CE3CF-EA8B-4007-AFEB-98858FC409E5}" dt="2022-11-24T06:09:21.735" v="214" actId="26606"/>
          <ac:spMkLst>
            <pc:docMk/>
            <pc:sldMk cId="1982670525" sldId="274"/>
            <ac:spMk id="12" creationId="{C7F28D52-2A5F-4D23-81AE-7CB8B591C7AF}"/>
          </ac:spMkLst>
        </pc:spChg>
        <pc:spChg chg="add del">
          <ac:chgData name="김소희" userId="292a1162-0793-4577-a94d-2dae0dfa5995" providerId="ADAL" clId="{222CE3CF-EA8B-4007-AFEB-98858FC409E5}" dt="2022-11-24T06:09:33.088" v="222" actId="26606"/>
          <ac:spMkLst>
            <pc:docMk/>
            <pc:sldMk cId="1982670525" sldId="274"/>
            <ac:spMk id="13" creationId="{6D5BF818-2283-4CC9-A120-9225CEDFA6D2}"/>
          </ac:spMkLst>
        </pc:spChg>
        <pc:spChg chg="add del">
          <ac:chgData name="김소희" userId="292a1162-0793-4577-a94d-2dae0dfa5995" providerId="ADAL" clId="{222CE3CF-EA8B-4007-AFEB-98858FC409E5}" dt="2022-11-24T06:09:21.735" v="214" actId="26606"/>
          <ac:spMkLst>
            <pc:docMk/>
            <pc:sldMk cId="1982670525" sldId="274"/>
            <ac:spMk id="14" creationId="{3629484E-3792-4B3D-89AD-7C8A1ED0E0D4}"/>
          </ac:spMkLst>
        </pc:spChg>
        <pc:spChg chg="add del">
          <ac:chgData name="김소희" userId="292a1162-0793-4577-a94d-2dae0dfa5995" providerId="ADAL" clId="{222CE3CF-EA8B-4007-AFEB-98858FC409E5}" dt="2022-11-24T06:09:33.088" v="222" actId="26606"/>
          <ac:spMkLst>
            <pc:docMk/>
            <pc:sldMk cId="1982670525" sldId="274"/>
            <ac:spMk id="15" creationId="{063A42EF-20CC-4BCC-9D0B-222CF3AAE8C9}"/>
          </ac:spMkLst>
        </pc:spChg>
        <pc:spChg chg="add del">
          <ac:chgData name="김소희" userId="292a1162-0793-4577-a94d-2dae0dfa5995" providerId="ADAL" clId="{222CE3CF-EA8B-4007-AFEB-98858FC409E5}" dt="2022-11-24T06:09:23.702" v="216" actId="26606"/>
          <ac:spMkLst>
            <pc:docMk/>
            <pc:sldMk cId="1982670525" sldId="274"/>
            <ac:spMk id="16" creationId="{5463EB0A-3D7C-4AA5-BFA5-8EE5B4BA5624}"/>
          </ac:spMkLst>
        </pc:spChg>
        <pc:spChg chg="add del">
          <ac:chgData name="김소희" userId="292a1162-0793-4577-a94d-2dae0dfa5995" providerId="ADAL" clId="{222CE3CF-EA8B-4007-AFEB-98858FC409E5}" dt="2022-11-24T06:09:23.702" v="216" actId="26606"/>
          <ac:spMkLst>
            <pc:docMk/>
            <pc:sldMk cId="1982670525" sldId="274"/>
            <ac:spMk id="17" creationId="{7945AD00-F967-454D-A4B2-39ABA5C88C20}"/>
          </ac:spMkLst>
        </pc:spChg>
        <pc:spChg chg="add del">
          <ac:chgData name="김소희" userId="292a1162-0793-4577-a94d-2dae0dfa5995" providerId="ADAL" clId="{222CE3CF-EA8B-4007-AFEB-98858FC409E5}" dt="2022-11-24T06:09:23.702" v="216" actId="26606"/>
          <ac:spMkLst>
            <pc:docMk/>
            <pc:sldMk cId="1982670525" sldId="274"/>
            <ac:spMk id="18" creationId="{E9BC5B79-B912-427C-8219-E3E50943FCDE}"/>
          </ac:spMkLst>
        </pc:spChg>
        <pc:spChg chg="add del">
          <ac:chgData name="김소희" userId="292a1162-0793-4577-a94d-2dae0dfa5995" providerId="ADAL" clId="{222CE3CF-EA8B-4007-AFEB-98858FC409E5}" dt="2022-11-24T06:09:53.634" v="224" actId="26606"/>
          <ac:spMkLst>
            <pc:docMk/>
            <pc:sldMk cId="1982670525" sldId="274"/>
            <ac:spMk id="19" creationId="{49F388DC-C47F-4048-9B69-F1644A2A1610}"/>
          </ac:spMkLst>
        </pc:spChg>
        <pc:spChg chg="add del">
          <ac:chgData name="김소희" userId="292a1162-0793-4577-a94d-2dae0dfa5995" providerId="ADAL" clId="{222CE3CF-EA8B-4007-AFEB-98858FC409E5}" dt="2022-11-24T06:09:53.634" v="224" actId="26606"/>
          <ac:spMkLst>
            <pc:docMk/>
            <pc:sldMk cId="1982670525" sldId="274"/>
            <ac:spMk id="20" creationId="{422C035D-D3AD-4301-A1B5-D4C91E3C5855}"/>
          </ac:spMkLst>
        </pc:spChg>
        <pc:spChg chg="add del">
          <ac:chgData name="김소희" userId="292a1162-0793-4577-a94d-2dae0dfa5995" providerId="ADAL" clId="{222CE3CF-EA8B-4007-AFEB-98858FC409E5}" dt="2022-11-24T06:09:53.634" v="224" actId="26606"/>
          <ac:spMkLst>
            <pc:docMk/>
            <pc:sldMk cId="1982670525" sldId="274"/>
            <ac:spMk id="21" creationId="{C9957036-C837-4C4C-BBF0-4A0EC52AE1E1}"/>
          </ac:spMkLst>
        </pc:spChg>
        <pc:spChg chg="add del">
          <ac:chgData name="김소희" userId="292a1162-0793-4577-a94d-2dae0dfa5995" providerId="ADAL" clId="{222CE3CF-EA8B-4007-AFEB-98858FC409E5}" dt="2022-11-24T06:09:53.634" v="224" actId="26606"/>
          <ac:spMkLst>
            <pc:docMk/>
            <pc:sldMk cId="1982670525" sldId="274"/>
            <ac:spMk id="22" creationId="{98C1887B-FB03-4296-8352-8CFA0080FC24}"/>
          </ac:spMkLst>
        </pc:spChg>
        <pc:spChg chg="add del">
          <ac:chgData name="김소희" userId="292a1162-0793-4577-a94d-2dae0dfa5995" providerId="ADAL" clId="{222CE3CF-EA8B-4007-AFEB-98858FC409E5}" dt="2022-11-24T06:10:12.166" v="226" actId="26606"/>
          <ac:spMkLst>
            <pc:docMk/>
            <pc:sldMk cId="1982670525" sldId="274"/>
            <ac:spMk id="24" creationId="{8930EBA3-4D2E-42E8-B828-834555328D85}"/>
          </ac:spMkLst>
        </pc:spChg>
        <pc:spChg chg="add del">
          <ac:chgData name="김소희" userId="292a1162-0793-4577-a94d-2dae0dfa5995" providerId="ADAL" clId="{222CE3CF-EA8B-4007-AFEB-98858FC409E5}" dt="2022-11-24T06:10:12.166" v="226" actId="26606"/>
          <ac:spMkLst>
            <pc:docMk/>
            <pc:sldMk cId="1982670525" sldId="274"/>
            <ac:spMk id="26" creationId="{E58B2195-5055-402F-A3E7-53FF0E4980C3}"/>
          </ac:spMkLst>
        </pc:spChg>
        <pc:spChg chg="add del">
          <ac:chgData name="김소희" userId="292a1162-0793-4577-a94d-2dae0dfa5995" providerId="ADAL" clId="{222CE3CF-EA8B-4007-AFEB-98858FC409E5}" dt="2022-11-24T06:10:12.166" v="226" actId="26606"/>
          <ac:spMkLst>
            <pc:docMk/>
            <pc:sldMk cId="1982670525" sldId="274"/>
            <ac:spMk id="27" creationId="{528AA953-F4F9-4DC5-97C7-491F4AF937DC}"/>
          </ac:spMkLst>
        </pc:spChg>
        <pc:spChg chg="add del">
          <ac:chgData name="김소희" userId="292a1162-0793-4577-a94d-2dae0dfa5995" providerId="ADAL" clId="{222CE3CF-EA8B-4007-AFEB-98858FC409E5}" dt="2022-11-24T06:10:16.123" v="232" actId="26606"/>
          <ac:spMkLst>
            <pc:docMk/>
            <pc:sldMk cId="1982670525" sldId="274"/>
            <ac:spMk id="28" creationId="{3D544515-9F93-4809-A102-B49C85F4608F}"/>
          </ac:spMkLst>
        </pc:spChg>
        <pc:spChg chg="add del">
          <ac:chgData name="김소희" userId="292a1162-0793-4577-a94d-2dae0dfa5995" providerId="ADAL" clId="{222CE3CF-EA8B-4007-AFEB-98858FC409E5}" dt="2022-11-24T06:10:14.318" v="230" actId="26606"/>
          <ac:spMkLst>
            <pc:docMk/>
            <pc:sldMk cId="1982670525" sldId="274"/>
            <ac:spMk id="29" creationId="{010D4E98-06F2-44FC-B59A-130820423431}"/>
          </ac:spMkLst>
        </pc:spChg>
        <pc:spChg chg="add del">
          <ac:chgData name="김소희" userId="292a1162-0793-4577-a94d-2dae0dfa5995" providerId="ADAL" clId="{222CE3CF-EA8B-4007-AFEB-98858FC409E5}" dt="2022-11-24T06:10:14.318" v="230" actId="26606"/>
          <ac:spMkLst>
            <pc:docMk/>
            <pc:sldMk cId="1982670525" sldId="274"/>
            <ac:spMk id="30" creationId="{0CBE8040-059D-46D6-8C4B-28D8BDA97E73}"/>
          </ac:spMkLst>
        </pc:spChg>
        <pc:spChg chg="add del">
          <ac:chgData name="김소희" userId="292a1162-0793-4577-a94d-2dae0dfa5995" providerId="ADAL" clId="{222CE3CF-EA8B-4007-AFEB-98858FC409E5}" dt="2022-11-24T06:10:14.318" v="230" actId="26606"/>
          <ac:spMkLst>
            <pc:docMk/>
            <pc:sldMk cId="1982670525" sldId="274"/>
            <ac:spMk id="31" creationId="{2F1B9CB5-E5D9-4C26-BD6E-C60A88F33B4F}"/>
          </ac:spMkLst>
        </pc:spChg>
        <pc:spChg chg="add del">
          <ac:chgData name="김소희" userId="292a1162-0793-4577-a94d-2dae0dfa5995" providerId="ADAL" clId="{222CE3CF-EA8B-4007-AFEB-98858FC409E5}" dt="2022-11-24T06:10:16.123" v="232" actId="26606"/>
          <ac:spMkLst>
            <pc:docMk/>
            <pc:sldMk cId="1982670525" sldId="274"/>
            <ac:spMk id="33" creationId="{6027F030-58A9-44B8-ABF5-0372D2954EE6}"/>
          </ac:spMkLst>
        </pc:spChg>
        <pc:spChg chg="add del">
          <ac:chgData name="김소희" userId="292a1162-0793-4577-a94d-2dae0dfa5995" providerId="ADAL" clId="{222CE3CF-EA8B-4007-AFEB-98858FC409E5}" dt="2022-11-24T06:10:16.123" v="232" actId="26606"/>
          <ac:spMkLst>
            <pc:docMk/>
            <pc:sldMk cId="1982670525" sldId="274"/>
            <ac:spMk id="34" creationId="{A6328306-71F0-4C12-A2D9-7C857146B1D0}"/>
          </ac:spMkLst>
        </pc:spChg>
        <pc:spChg chg="add del">
          <ac:chgData name="김소희" userId="292a1162-0793-4577-a94d-2dae0dfa5995" providerId="ADAL" clId="{222CE3CF-EA8B-4007-AFEB-98858FC409E5}" dt="2022-11-24T06:10:16.123" v="232" actId="26606"/>
          <ac:spMkLst>
            <pc:docMk/>
            <pc:sldMk cId="1982670525" sldId="274"/>
            <ac:spMk id="35" creationId="{64AB010C-C307-4A53-9D97-39C6AAB2E056}"/>
          </ac:spMkLst>
        </pc:spChg>
        <pc:spChg chg="add del">
          <ac:chgData name="김소희" userId="292a1162-0793-4577-a94d-2dae0dfa5995" providerId="ADAL" clId="{222CE3CF-EA8B-4007-AFEB-98858FC409E5}" dt="2022-11-24T06:10:16.123" v="232" actId="26606"/>
          <ac:spMkLst>
            <pc:docMk/>
            <pc:sldMk cId="1982670525" sldId="274"/>
            <ac:spMk id="36" creationId="{3252C512-4076-456E-AD89-50B0316453D0}"/>
          </ac:spMkLst>
        </pc:spChg>
        <pc:spChg chg="add del">
          <ac:chgData name="김소희" userId="292a1162-0793-4577-a94d-2dae0dfa5995" providerId="ADAL" clId="{222CE3CF-EA8B-4007-AFEB-98858FC409E5}" dt="2022-11-24T06:10:16.123" v="232" actId="26606"/>
          <ac:spMkLst>
            <pc:docMk/>
            <pc:sldMk cId="1982670525" sldId="274"/>
            <ac:spMk id="37" creationId="{71C24C9E-C2F4-4FA4-947B-6CBAC7C3AE1D}"/>
          </ac:spMkLst>
        </pc:spChg>
        <pc:spChg chg="add del">
          <ac:chgData name="김소희" userId="292a1162-0793-4577-a94d-2dae0dfa5995" providerId="ADAL" clId="{222CE3CF-EA8B-4007-AFEB-98858FC409E5}" dt="2022-11-24T06:10:16.123" v="232" actId="26606"/>
          <ac:spMkLst>
            <pc:docMk/>
            <pc:sldMk cId="1982670525" sldId="274"/>
            <ac:spMk id="38" creationId="{604B7750-FFCA-4912-AC2E-989EECC941B2}"/>
          </ac:spMkLst>
        </pc:spChg>
        <pc:spChg chg="add del">
          <ac:chgData name="김소희" userId="292a1162-0793-4577-a94d-2dae0dfa5995" providerId="ADAL" clId="{222CE3CF-EA8B-4007-AFEB-98858FC409E5}" dt="2022-11-24T06:10:16.123" v="232" actId="26606"/>
          <ac:spMkLst>
            <pc:docMk/>
            <pc:sldMk cId="1982670525" sldId="274"/>
            <ac:spMk id="39" creationId="{52494659-52DF-4053-975B-36F06255E2E8}"/>
          </ac:spMkLst>
        </pc:spChg>
        <pc:spChg chg="add del">
          <ac:chgData name="김소희" userId="292a1162-0793-4577-a94d-2dae0dfa5995" providerId="ADAL" clId="{222CE3CF-EA8B-4007-AFEB-98858FC409E5}" dt="2022-11-24T06:10:16.123" v="232" actId="26606"/>
          <ac:spMkLst>
            <pc:docMk/>
            <pc:sldMk cId="1982670525" sldId="274"/>
            <ac:spMk id="40" creationId="{EE807326-229C-458C-BDA0-C721262167D9}"/>
          </ac:spMkLst>
        </pc:spChg>
        <pc:spChg chg="add del">
          <ac:chgData name="김소희" userId="292a1162-0793-4577-a94d-2dae0dfa5995" providerId="ADAL" clId="{222CE3CF-EA8B-4007-AFEB-98858FC409E5}" dt="2022-11-24T06:10:16.123" v="232" actId="26606"/>
          <ac:spMkLst>
            <pc:docMk/>
            <pc:sldMk cId="1982670525" sldId="274"/>
            <ac:spMk id="41" creationId="{FCADE1D5-E79C-4CEF-BEFD-B66EFB394D25}"/>
          </ac:spMkLst>
        </pc:spChg>
        <pc:spChg chg="add del">
          <ac:chgData name="김소희" userId="292a1162-0793-4577-a94d-2dae0dfa5995" providerId="ADAL" clId="{222CE3CF-EA8B-4007-AFEB-98858FC409E5}" dt="2022-11-24T06:10:16.123" v="232" actId="26606"/>
          <ac:spMkLst>
            <pc:docMk/>
            <pc:sldMk cId="1982670525" sldId="274"/>
            <ac:spMk id="42" creationId="{54FC8EB5-1620-43B8-B816-8A91B6EAC975}"/>
          </ac:spMkLst>
        </pc:spChg>
        <pc:spChg chg="add del">
          <ac:chgData name="김소희" userId="292a1162-0793-4577-a94d-2dae0dfa5995" providerId="ADAL" clId="{222CE3CF-EA8B-4007-AFEB-98858FC409E5}" dt="2022-11-24T06:10:17.335" v="234" actId="26606"/>
          <ac:spMkLst>
            <pc:docMk/>
            <pc:sldMk cId="1982670525" sldId="274"/>
            <ac:spMk id="44" creationId="{55666830-9A19-4E01-8505-D6C7F9AC5665}"/>
          </ac:spMkLst>
        </pc:spChg>
        <pc:spChg chg="add del">
          <ac:chgData name="김소희" userId="292a1162-0793-4577-a94d-2dae0dfa5995" providerId="ADAL" clId="{222CE3CF-EA8B-4007-AFEB-98858FC409E5}" dt="2022-11-24T06:10:17.335" v="234" actId="26606"/>
          <ac:spMkLst>
            <pc:docMk/>
            <pc:sldMk cId="1982670525" sldId="274"/>
            <ac:spMk id="46" creationId="{AE9FC877-7FB6-4D22-9988-35420644E202}"/>
          </ac:spMkLst>
        </pc:spChg>
        <pc:spChg chg="add del">
          <ac:chgData name="김소희" userId="292a1162-0793-4577-a94d-2dae0dfa5995" providerId="ADAL" clId="{222CE3CF-EA8B-4007-AFEB-98858FC409E5}" dt="2022-11-24T06:10:17.335" v="234" actId="26606"/>
          <ac:spMkLst>
            <pc:docMk/>
            <pc:sldMk cId="1982670525" sldId="274"/>
            <ac:spMk id="47" creationId="{E41809D1-F12E-46BB-B804-5F209D325E8B}"/>
          </ac:spMkLst>
        </pc:spChg>
        <pc:spChg chg="add del">
          <ac:chgData name="김소희" userId="292a1162-0793-4577-a94d-2dae0dfa5995" providerId="ADAL" clId="{222CE3CF-EA8B-4007-AFEB-98858FC409E5}" dt="2022-11-24T06:10:17.335" v="234" actId="26606"/>
          <ac:spMkLst>
            <pc:docMk/>
            <pc:sldMk cId="1982670525" sldId="274"/>
            <ac:spMk id="48" creationId="{AF2F604E-43BE-4DC3-B983-E071523364F8}"/>
          </ac:spMkLst>
        </pc:spChg>
        <pc:spChg chg="add del">
          <ac:chgData name="김소희" userId="292a1162-0793-4577-a94d-2dae0dfa5995" providerId="ADAL" clId="{222CE3CF-EA8B-4007-AFEB-98858FC409E5}" dt="2022-11-24T06:10:17.335" v="234" actId="26606"/>
          <ac:spMkLst>
            <pc:docMk/>
            <pc:sldMk cId="1982670525" sldId="274"/>
            <ac:spMk id="49" creationId="{08C9B587-E65E-4B52-B37C-ABEBB6E87928}"/>
          </ac:spMkLst>
        </pc:spChg>
        <pc:spChg chg="add del">
          <ac:chgData name="김소희" userId="292a1162-0793-4577-a94d-2dae0dfa5995" providerId="ADAL" clId="{222CE3CF-EA8B-4007-AFEB-98858FC409E5}" dt="2022-11-24T06:13:06.973" v="265" actId="26606"/>
          <ac:spMkLst>
            <pc:docMk/>
            <pc:sldMk cId="1982670525" sldId="274"/>
            <ac:spMk id="51" creationId="{49F388DC-C47F-4048-9B69-F1644A2A1610}"/>
          </ac:spMkLst>
        </pc:spChg>
        <pc:spChg chg="add del">
          <ac:chgData name="김소희" userId="292a1162-0793-4577-a94d-2dae0dfa5995" providerId="ADAL" clId="{222CE3CF-EA8B-4007-AFEB-98858FC409E5}" dt="2022-11-24T06:13:06.973" v="265" actId="26606"/>
          <ac:spMkLst>
            <pc:docMk/>
            <pc:sldMk cId="1982670525" sldId="274"/>
            <ac:spMk id="52" creationId="{422C035D-D3AD-4301-A1B5-D4C91E3C5855}"/>
          </ac:spMkLst>
        </pc:spChg>
        <pc:spChg chg="add del">
          <ac:chgData name="김소희" userId="292a1162-0793-4577-a94d-2dae0dfa5995" providerId="ADAL" clId="{222CE3CF-EA8B-4007-AFEB-98858FC409E5}" dt="2022-11-24T06:13:06.973" v="265" actId="26606"/>
          <ac:spMkLst>
            <pc:docMk/>
            <pc:sldMk cId="1982670525" sldId="274"/>
            <ac:spMk id="53" creationId="{C9957036-C837-4C4C-BBF0-4A0EC52AE1E1}"/>
          </ac:spMkLst>
        </pc:spChg>
        <pc:spChg chg="add del">
          <ac:chgData name="김소희" userId="292a1162-0793-4577-a94d-2dae0dfa5995" providerId="ADAL" clId="{222CE3CF-EA8B-4007-AFEB-98858FC409E5}" dt="2022-11-24T06:13:06.973" v="265" actId="26606"/>
          <ac:spMkLst>
            <pc:docMk/>
            <pc:sldMk cId="1982670525" sldId="274"/>
            <ac:spMk id="54" creationId="{98C1887B-FB03-4296-8352-8CFA0080FC24}"/>
          </ac:spMkLst>
        </pc:spChg>
        <pc:spChg chg="add del">
          <ac:chgData name="김소희" userId="292a1162-0793-4577-a94d-2dae0dfa5995" providerId="ADAL" clId="{222CE3CF-EA8B-4007-AFEB-98858FC409E5}" dt="2022-11-24T06:11:06.409" v="245" actId="26606"/>
          <ac:spMkLst>
            <pc:docMk/>
            <pc:sldMk cId="1982670525" sldId="274"/>
            <ac:spMk id="59" creationId="{E1C5E313-90CE-4E71-AFD0-5C1B21881EF8}"/>
          </ac:spMkLst>
        </pc:spChg>
        <pc:spChg chg="add del">
          <ac:chgData name="김소희" userId="292a1162-0793-4577-a94d-2dae0dfa5995" providerId="ADAL" clId="{222CE3CF-EA8B-4007-AFEB-98858FC409E5}" dt="2022-11-24T06:12:13.477" v="260" actId="26606"/>
          <ac:spMkLst>
            <pc:docMk/>
            <pc:sldMk cId="1982670525" sldId="274"/>
            <ac:spMk id="60" creationId="{C1DD1A8A-57D5-4A81-AD04-532B043C5611}"/>
          </ac:spMkLst>
        </pc:spChg>
        <pc:spChg chg="add del">
          <ac:chgData name="김소희" userId="292a1162-0793-4577-a94d-2dae0dfa5995" providerId="ADAL" clId="{222CE3CF-EA8B-4007-AFEB-98858FC409E5}" dt="2022-11-24T06:11:01.443" v="243" actId="26606"/>
          <ac:spMkLst>
            <pc:docMk/>
            <pc:sldMk cId="1982670525" sldId="274"/>
            <ac:spMk id="61" creationId="{2791B33F-CE76-4EF1-8227-54ED041CD4BD}"/>
          </ac:spMkLst>
        </pc:spChg>
        <pc:spChg chg="add del">
          <ac:chgData name="김소희" userId="292a1162-0793-4577-a94d-2dae0dfa5995" providerId="ADAL" clId="{222CE3CF-EA8B-4007-AFEB-98858FC409E5}" dt="2022-11-24T06:12:13.477" v="260" actId="26606"/>
          <ac:spMkLst>
            <pc:docMk/>
            <pc:sldMk cId="1982670525" sldId="274"/>
            <ac:spMk id="62" creationId="{007891EC-4501-44ED-A8C8-B11B6DB767AB}"/>
          </ac:spMkLst>
        </pc:spChg>
        <pc:spChg chg="add del">
          <ac:chgData name="김소희" userId="292a1162-0793-4577-a94d-2dae0dfa5995" providerId="ADAL" clId="{222CE3CF-EA8B-4007-AFEB-98858FC409E5}" dt="2022-11-24T06:12:12.730" v="259" actId="26606"/>
          <ac:spMkLst>
            <pc:docMk/>
            <pc:sldMk cId="1982670525" sldId="274"/>
            <ac:spMk id="64" creationId="{94714483-7072-431F-9DBE-87F44E4D44BC}"/>
          </ac:spMkLst>
        </pc:spChg>
        <pc:spChg chg="add del">
          <ac:chgData name="김소희" userId="292a1162-0793-4577-a94d-2dae0dfa5995" providerId="ADAL" clId="{222CE3CF-EA8B-4007-AFEB-98858FC409E5}" dt="2022-11-24T06:12:12.730" v="259" actId="26606"/>
          <ac:spMkLst>
            <pc:docMk/>
            <pc:sldMk cId="1982670525" sldId="274"/>
            <ac:spMk id="65" creationId="{495892E1-F4A5-4991-AC52-4F417B14A2A2}"/>
          </ac:spMkLst>
        </pc:spChg>
        <pc:spChg chg="add del">
          <ac:chgData name="김소희" userId="292a1162-0793-4577-a94d-2dae0dfa5995" providerId="ADAL" clId="{222CE3CF-EA8B-4007-AFEB-98858FC409E5}" dt="2022-11-24T06:11:06.409" v="245" actId="26606"/>
          <ac:spMkLst>
            <pc:docMk/>
            <pc:sldMk cId="1982670525" sldId="274"/>
            <ac:spMk id="66" creationId="{EBEC3C1A-FB20-41E3-A94B-AAE41D1F533F}"/>
          </ac:spMkLst>
        </pc:spChg>
        <pc:spChg chg="add del">
          <ac:chgData name="김소희" userId="292a1162-0793-4577-a94d-2dae0dfa5995" providerId="ADAL" clId="{222CE3CF-EA8B-4007-AFEB-98858FC409E5}" dt="2022-11-24T06:11:58.693" v="257" actId="26606"/>
          <ac:spMkLst>
            <pc:docMk/>
            <pc:sldMk cId="1982670525" sldId="274"/>
            <ac:spMk id="67" creationId="{94714483-7072-431F-9DBE-87F44E4D44BC}"/>
          </ac:spMkLst>
        </pc:spChg>
        <pc:spChg chg="add del">
          <ac:chgData name="김소희" userId="292a1162-0793-4577-a94d-2dae0dfa5995" providerId="ADAL" clId="{222CE3CF-EA8B-4007-AFEB-98858FC409E5}" dt="2022-11-24T06:11:58.693" v="257" actId="26606"/>
          <ac:spMkLst>
            <pc:docMk/>
            <pc:sldMk cId="1982670525" sldId="274"/>
            <ac:spMk id="69" creationId="{495892E1-F4A5-4991-AC52-4F417B14A2A2}"/>
          </ac:spMkLst>
        </pc:spChg>
        <pc:spChg chg="add del">
          <ac:chgData name="김소희" userId="292a1162-0793-4577-a94d-2dae0dfa5995" providerId="ADAL" clId="{222CE3CF-EA8B-4007-AFEB-98858FC409E5}" dt="2022-11-24T06:13:06.958" v="264" actId="26606"/>
          <ac:spMkLst>
            <pc:docMk/>
            <pc:sldMk cId="1982670525" sldId="274"/>
            <ac:spMk id="70" creationId="{0E30439A-8A5B-46EC-8283-9B6B031D40D0}"/>
          </ac:spMkLst>
        </pc:spChg>
        <pc:spChg chg="add del">
          <ac:chgData name="김소희" userId="292a1162-0793-4577-a94d-2dae0dfa5995" providerId="ADAL" clId="{222CE3CF-EA8B-4007-AFEB-98858FC409E5}" dt="2022-11-24T06:13:06.958" v="264" actId="26606"/>
          <ac:spMkLst>
            <pc:docMk/>
            <pc:sldMk cId="1982670525" sldId="274"/>
            <ac:spMk id="72" creationId="{5CEAD642-85CF-4750-8432-7C80C901F001}"/>
          </ac:spMkLst>
        </pc:spChg>
        <pc:spChg chg="add del">
          <ac:chgData name="김소희" userId="292a1162-0793-4577-a94d-2dae0dfa5995" providerId="ADAL" clId="{222CE3CF-EA8B-4007-AFEB-98858FC409E5}" dt="2022-11-24T06:13:06.958" v="264" actId="26606"/>
          <ac:spMkLst>
            <pc:docMk/>
            <pc:sldMk cId="1982670525" sldId="274"/>
            <ac:spMk id="73" creationId="{FA33EEAE-15D5-4119-8C1E-89D943F911EF}"/>
          </ac:spMkLst>
        </pc:spChg>
        <pc:spChg chg="add del">
          <ac:chgData name="김소희" userId="292a1162-0793-4577-a94d-2dae0dfa5995" providerId="ADAL" clId="{222CE3CF-EA8B-4007-AFEB-98858FC409E5}" dt="2022-11-24T06:13:06.958" v="264" actId="26606"/>
          <ac:spMkLst>
            <pc:docMk/>
            <pc:sldMk cId="1982670525" sldId="274"/>
            <ac:spMk id="74" creationId="{730D8B3B-9B80-4025-B934-26DC7D7CD231}"/>
          </ac:spMkLst>
        </pc:spChg>
        <pc:spChg chg="add del">
          <ac:chgData name="김소희" userId="292a1162-0793-4577-a94d-2dae0dfa5995" providerId="ADAL" clId="{222CE3CF-EA8B-4007-AFEB-98858FC409E5}" dt="2022-11-24T06:13:06.958" v="264" actId="26606"/>
          <ac:spMkLst>
            <pc:docMk/>
            <pc:sldMk cId="1982670525" sldId="274"/>
            <ac:spMk id="75" creationId="{B5A1B09C-1565-46F8-B70F-621C5EB48A09}"/>
          </ac:spMkLst>
        </pc:spChg>
        <pc:spChg chg="add del">
          <ac:chgData name="김소희" userId="292a1162-0793-4577-a94d-2dae0dfa5995" providerId="ADAL" clId="{222CE3CF-EA8B-4007-AFEB-98858FC409E5}" dt="2022-11-24T06:13:06.958" v="264" actId="26606"/>
          <ac:spMkLst>
            <pc:docMk/>
            <pc:sldMk cId="1982670525" sldId="274"/>
            <ac:spMk id="76" creationId="{8C516CC8-80AC-446C-A56E-9F54B7210402}"/>
          </ac:spMkLst>
        </pc:spChg>
        <pc:spChg chg="add del">
          <ac:chgData name="김소희" userId="292a1162-0793-4577-a94d-2dae0dfa5995" providerId="ADAL" clId="{222CE3CF-EA8B-4007-AFEB-98858FC409E5}" dt="2022-11-24T06:13:06.958" v="264" actId="26606"/>
          <ac:spMkLst>
            <pc:docMk/>
            <pc:sldMk cId="1982670525" sldId="274"/>
            <ac:spMk id="77" creationId="{53947E58-F088-49F1-A3D1-DEA690192E84}"/>
          </ac:spMkLst>
        </pc:spChg>
        <pc:spChg chg="add del">
          <ac:chgData name="김소희" userId="292a1162-0793-4577-a94d-2dae0dfa5995" providerId="ADAL" clId="{222CE3CF-EA8B-4007-AFEB-98858FC409E5}" dt="2022-11-24T06:11:58.693" v="257" actId="26606"/>
          <ac:spMkLst>
            <pc:docMk/>
            <pc:sldMk cId="1982670525" sldId="274"/>
            <ac:spMk id="79" creationId="{E2683E3F-F855-4549-84F8-42064EC0F247}"/>
          </ac:spMkLst>
        </pc:spChg>
        <pc:spChg chg="add del">
          <ac:chgData name="김소희" userId="292a1162-0793-4577-a94d-2dae0dfa5995" providerId="ADAL" clId="{222CE3CF-EA8B-4007-AFEB-98858FC409E5}" dt="2022-11-24T10:15:22.530" v="2304" actId="26606"/>
          <ac:spMkLst>
            <pc:docMk/>
            <pc:sldMk cId="1982670525" sldId="274"/>
            <ac:spMk id="80" creationId="{35F60170-91B4-45F0-B88B-9C07AEC4642C}"/>
          </ac:spMkLst>
        </pc:spChg>
        <pc:spChg chg="add del">
          <ac:chgData name="김소희" userId="292a1162-0793-4577-a94d-2dae0dfa5995" providerId="ADAL" clId="{222CE3CF-EA8B-4007-AFEB-98858FC409E5}" dt="2022-11-24T10:15:22.530" v="2304" actId="26606"/>
          <ac:spMkLst>
            <pc:docMk/>
            <pc:sldMk cId="1982670525" sldId="274"/>
            <ac:spMk id="82" creationId="{2C7D7C94-41C0-4614-8A18-941174D4D2AF}"/>
          </ac:spMkLst>
        </pc:spChg>
        <pc:spChg chg="add del">
          <ac:chgData name="김소희" userId="292a1162-0793-4577-a94d-2dae0dfa5995" providerId="ADAL" clId="{222CE3CF-EA8B-4007-AFEB-98858FC409E5}" dt="2022-11-24T06:11:58.693" v="257" actId="26606"/>
          <ac:spMkLst>
            <pc:docMk/>
            <pc:sldMk cId="1982670525" sldId="274"/>
            <ac:spMk id="87" creationId="{832F3179-0CD5-40C8-9939-D8355006F7BA}"/>
          </ac:spMkLst>
        </pc:spChg>
        <pc:spChg chg="add del">
          <ac:chgData name="김소희" userId="292a1162-0793-4577-a94d-2dae0dfa5995" providerId="ADAL" clId="{222CE3CF-EA8B-4007-AFEB-98858FC409E5}" dt="2022-11-24T10:15:22.530" v="2304" actId="26606"/>
          <ac:spMkLst>
            <pc:docMk/>
            <pc:sldMk cId="1982670525" sldId="274"/>
            <ac:spMk id="90" creationId="{3150A4AE-7BE7-480D-BD8C-3951E6479910}"/>
          </ac:spMkLst>
        </pc:spChg>
        <pc:spChg chg="add del">
          <ac:chgData name="김소희" userId="292a1162-0793-4577-a94d-2dae0dfa5995" providerId="ADAL" clId="{222CE3CF-EA8B-4007-AFEB-98858FC409E5}" dt="2022-11-24T10:15:22.530" v="2304" actId="26606"/>
          <ac:spMkLst>
            <pc:docMk/>
            <pc:sldMk cId="1982670525" sldId="274"/>
            <ac:spMk id="93" creationId="{5EB73228-F09B-409F-9EC1-7E853C4F5B43}"/>
          </ac:spMkLst>
        </pc:spChg>
        <pc:spChg chg="add del">
          <ac:chgData name="김소희" userId="292a1162-0793-4577-a94d-2dae0dfa5995" providerId="ADAL" clId="{222CE3CF-EA8B-4007-AFEB-98858FC409E5}" dt="2022-11-24T06:12:12.730" v="259" actId="26606"/>
          <ac:spMkLst>
            <pc:docMk/>
            <pc:sldMk cId="1982670525" sldId="274"/>
            <ac:spMk id="95" creationId="{E2683E3F-F855-4549-84F8-42064EC0F247}"/>
          </ac:spMkLst>
        </pc:spChg>
        <pc:spChg chg="add del">
          <ac:chgData name="김소희" userId="292a1162-0793-4577-a94d-2dae0dfa5995" providerId="ADAL" clId="{222CE3CF-EA8B-4007-AFEB-98858FC409E5}" dt="2022-11-24T06:12:12.730" v="259" actId="26606"/>
          <ac:spMkLst>
            <pc:docMk/>
            <pc:sldMk cId="1982670525" sldId="274"/>
            <ac:spMk id="97" creationId="{832F3179-0CD5-40C8-9939-D8355006F7BA}"/>
          </ac:spMkLst>
        </pc:spChg>
        <pc:grpChg chg="add del">
          <ac:chgData name="김소희" userId="292a1162-0793-4577-a94d-2dae0dfa5995" providerId="ADAL" clId="{222CE3CF-EA8B-4007-AFEB-98858FC409E5}" dt="2022-11-24T06:11:06.409" v="245" actId="26606"/>
          <ac:grpSpMkLst>
            <pc:docMk/>
            <pc:sldMk cId="1982670525" sldId="274"/>
            <ac:grpSpMk id="63" creationId="{6B90209A-8975-468A-AAC9-10326489042B}"/>
          </ac:grpSpMkLst>
        </pc:grpChg>
        <pc:grpChg chg="add del">
          <ac:chgData name="김소희" userId="292a1162-0793-4577-a94d-2dae0dfa5995" providerId="ADAL" clId="{222CE3CF-EA8B-4007-AFEB-98858FC409E5}" dt="2022-11-24T06:12:12.730" v="259" actId="26606"/>
          <ac:grpSpMkLst>
            <pc:docMk/>
            <pc:sldMk cId="1982670525" sldId="274"/>
            <ac:grpSpMk id="68" creationId="{ACF597F8-76AA-44FA-8E6A-06223B66C0DD}"/>
          </ac:grpSpMkLst>
        </pc:grpChg>
        <pc:grpChg chg="add del">
          <ac:chgData name="김소희" userId="292a1162-0793-4577-a94d-2dae0dfa5995" providerId="ADAL" clId="{222CE3CF-EA8B-4007-AFEB-98858FC409E5}" dt="2022-11-24T06:11:58.693" v="257" actId="26606"/>
          <ac:grpSpMkLst>
            <pc:docMk/>
            <pc:sldMk cId="1982670525" sldId="274"/>
            <ac:grpSpMk id="71" creationId="{ACF597F8-76AA-44FA-8E6A-06223B66C0DD}"/>
          </ac:grpSpMkLst>
        </pc:grpChg>
        <pc:grpChg chg="add del">
          <ac:chgData name="김소희" userId="292a1162-0793-4577-a94d-2dae0dfa5995" providerId="ADAL" clId="{222CE3CF-EA8B-4007-AFEB-98858FC409E5}" dt="2022-11-24T06:11:58.693" v="257" actId="26606"/>
          <ac:grpSpMkLst>
            <pc:docMk/>
            <pc:sldMk cId="1982670525" sldId="274"/>
            <ac:grpSpMk id="81" creationId="{8FC90B1E-0223-4440-AF22-8F32F6F0C7D2}"/>
          </ac:grpSpMkLst>
        </pc:grpChg>
        <pc:grpChg chg="add del">
          <ac:chgData name="김소희" userId="292a1162-0793-4577-a94d-2dae0dfa5995" providerId="ADAL" clId="{222CE3CF-EA8B-4007-AFEB-98858FC409E5}" dt="2022-11-24T10:15:22.530" v="2304" actId="26606"/>
          <ac:grpSpMkLst>
            <pc:docMk/>
            <pc:sldMk cId="1982670525" sldId="274"/>
            <ac:grpSpMk id="85" creationId="{65B3D45F-509E-43F3-B685-A5E78AD0D820}"/>
          </ac:grpSpMkLst>
        </pc:grpChg>
        <pc:grpChg chg="add del">
          <ac:chgData name="김소희" userId="292a1162-0793-4577-a94d-2dae0dfa5995" providerId="ADAL" clId="{222CE3CF-EA8B-4007-AFEB-98858FC409E5}" dt="2022-11-24T06:11:58.693" v="257" actId="26606"/>
          <ac:grpSpMkLst>
            <pc:docMk/>
            <pc:sldMk cId="1982670525" sldId="274"/>
            <ac:grpSpMk id="89" creationId="{11CE155D-684B-4F5E-B835-C52765E310E7}"/>
          </ac:grpSpMkLst>
        </pc:grpChg>
        <pc:grpChg chg="add del">
          <ac:chgData name="김소희" userId="292a1162-0793-4577-a94d-2dae0dfa5995" providerId="ADAL" clId="{222CE3CF-EA8B-4007-AFEB-98858FC409E5}" dt="2022-11-24T06:12:12.730" v="259" actId="26606"/>
          <ac:grpSpMkLst>
            <pc:docMk/>
            <pc:sldMk cId="1982670525" sldId="274"/>
            <ac:grpSpMk id="96" creationId="{8FC90B1E-0223-4440-AF22-8F32F6F0C7D2}"/>
          </ac:grpSpMkLst>
        </pc:grpChg>
        <pc:grpChg chg="add del">
          <ac:chgData name="김소희" userId="292a1162-0793-4577-a94d-2dae0dfa5995" providerId="ADAL" clId="{222CE3CF-EA8B-4007-AFEB-98858FC409E5}" dt="2022-11-24T06:12:12.730" v="259" actId="26606"/>
          <ac:grpSpMkLst>
            <pc:docMk/>
            <pc:sldMk cId="1982670525" sldId="274"/>
            <ac:grpSpMk id="98" creationId="{11CE155D-684B-4F5E-B835-C52765E310E7}"/>
          </ac:grpSpMkLst>
        </pc:grpChg>
        <pc:picChg chg="add mod">
          <ac:chgData name="김소희" userId="292a1162-0793-4577-a94d-2dae0dfa5995" providerId="ADAL" clId="{222CE3CF-EA8B-4007-AFEB-98858FC409E5}" dt="2022-11-24T10:20:38.180" v="2353"/>
          <ac:picMkLst>
            <pc:docMk/>
            <pc:sldMk cId="1982670525" sldId="274"/>
            <ac:picMk id="4" creationId="{9FC45287-8242-9BF2-3CC4-7E4988C7E08A}"/>
          </ac:picMkLst>
        </pc:picChg>
        <pc:picChg chg="add del">
          <ac:chgData name="김소희" userId="292a1162-0793-4577-a94d-2dae0dfa5995" providerId="ADAL" clId="{222CE3CF-EA8B-4007-AFEB-98858FC409E5}" dt="2022-11-24T06:10:12.166" v="226" actId="26606"/>
          <ac:picMkLst>
            <pc:docMk/>
            <pc:sldMk cId="1982670525" sldId="274"/>
            <ac:picMk id="25" creationId="{160C0BD7-151B-A42E-76E5-51007314F452}"/>
          </ac:picMkLst>
        </pc:picChg>
        <pc:picChg chg="add del">
          <ac:chgData name="김소희" userId="292a1162-0793-4577-a94d-2dae0dfa5995" providerId="ADAL" clId="{222CE3CF-EA8B-4007-AFEB-98858FC409E5}" dt="2022-11-24T06:10:17.335" v="234" actId="26606"/>
          <ac:picMkLst>
            <pc:docMk/>
            <pc:sldMk cId="1982670525" sldId="274"/>
            <ac:picMk id="45" creationId="{151E7A62-CB9B-B762-6947-5E348F7DBB97}"/>
          </ac:picMkLst>
        </pc:picChg>
        <pc:picChg chg="add del mod">
          <ac:chgData name="김소희" userId="292a1162-0793-4577-a94d-2dae0dfa5995" providerId="ADAL" clId="{222CE3CF-EA8B-4007-AFEB-98858FC409E5}" dt="2022-11-24T06:12:13.477" v="260" actId="26606"/>
          <ac:picMkLst>
            <pc:docMk/>
            <pc:sldMk cId="1982670525" sldId="274"/>
            <ac:picMk id="56" creationId="{31A8C4C6-FA79-FCA7-9A9B-CD2D6B0E9CC8}"/>
          </ac:picMkLst>
        </pc:picChg>
        <pc:picChg chg="add del">
          <ac:chgData name="김소희" userId="292a1162-0793-4577-a94d-2dae0dfa5995" providerId="ADAL" clId="{222CE3CF-EA8B-4007-AFEB-98858FC409E5}" dt="2022-11-24T06:13:04.087" v="262" actId="26606"/>
          <ac:picMkLst>
            <pc:docMk/>
            <pc:sldMk cId="1982670525" sldId="274"/>
            <ac:picMk id="57" creationId="{5A113173-6B4D-C690-E3CD-508052319869}"/>
          </ac:picMkLst>
        </pc:picChg>
        <pc:picChg chg="add del">
          <ac:chgData name="김소희" userId="292a1162-0793-4577-a94d-2dae0dfa5995" providerId="ADAL" clId="{222CE3CF-EA8B-4007-AFEB-98858FC409E5}" dt="2022-11-24T06:11:01.443" v="243" actId="26606"/>
          <ac:picMkLst>
            <pc:docMk/>
            <pc:sldMk cId="1982670525" sldId="274"/>
            <ac:picMk id="58" creationId="{C63C8C15-308C-11EA-8879-54E68FF98BC0}"/>
          </ac:picMkLst>
        </pc:picChg>
        <pc:cxnChg chg="add del">
          <ac:chgData name="김소희" userId="292a1162-0793-4577-a94d-2dae0dfa5995" providerId="ADAL" clId="{222CE3CF-EA8B-4007-AFEB-98858FC409E5}" dt="2022-11-24T10:15:22.530" v="2304" actId="26606"/>
          <ac:cxnSpMkLst>
            <pc:docMk/>
            <pc:sldMk cId="1982670525" sldId="274"/>
            <ac:cxnSpMk id="83" creationId="{61F6FBC1-6409-4059-B87B-1BE513242FE6}"/>
          </ac:cxnSpMkLst>
        </pc:cxnChg>
        <pc:cxnChg chg="add del">
          <ac:chgData name="김소희" userId="292a1162-0793-4577-a94d-2dae0dfa5995" providerId="ADAL" clId="{222CE3CF-EA8B-4007-AFEB-98858FC409E5}" dt="2022-11-24T10:15:22.530" v="2304" actId="26606"/>
          <ac:cxnSpMkLst>
            <pc:docMk/>
            <pc:sldMk cId="1982670525" sldId="274"/>
            <ac:cxnSpMk id="84" creationId="{E6A98E26-C7DC-48E3-8F50-FBF7F3C50F4C}"/>
          </ac:cxnSpMkLst>
        </pc:cxnChg>
      </pc:sldChg>
      <pc:sldChg chg="del">
        <pc:chgData name="김소희" userId="292a1162-0793-4577-a94d-2dae0dfa5995" providerId="ADAL" clId="{222CE3CF-EA8B-4007-AFEB-98858FC409E5}" dt="2022-11-25T03:17:15.455" v="4943" actId="2696"/>
        <pc:sldMkLst>
          <pc:docMk/>
          <pc:sldMk cId="1943221426" sldId="275"/>
        </pc:sldMkLst>
      </pc:sldChg>
      <pc:sldChg chg="addSp modSp mod modShow modNotesTx">
        <pc:chgData name="김소희" userId="292a1162-0793-4577-a94d-2dae0dfa5995" providerId="ADAL" clId="{222CE3CF-EA8B-4007-AFEB-98858FC409E5}" dt="2022-11-25T03:23:34.937" v="5154" actId="14100"/>
        <pc:sldMkLst>
          <pc:docMk/>
          <pc:sldMk cId="3101960973" sldId="276"/>
        </pc:sldMkLst>
        <pc:spChg chg="add mod">
          <ac:chgData name="김소희" userId="292a1162-0793-4577-a94d-2dae0dfa5995" providerId="ADAL" clId="{222CE3CF-EA8B-4007-AFEB-98858FC409E5}" dt="2022-11-25T03:21:50.420" v="5106"/>
          <ac:spMkLst>
            <pc:docMk/>
            <pc:sldMk cId="3101960973" sldId="276"/>
            <ac:spMk id="3" creationId="{B1ADBB3D-D293-A1A5-3674-76D249BD3ACA}"/>
          </ac:spMkLst>
        </pc:spChg>
        <pc:spChg chg="mod">
          <ac:chgData name="김소희" userId="292a1162-0793-4577-a94d-2dae0dfa5995" providerId="ADAL" clId="{222CE3CF-EA8B-4007-AFEB-98858FC409E5}" dt="2022-11-25T03:22:13.325" v="5110" actId="164"/>
          <ac:spMkLst>
            <pc:docMk/>
            <pc:sldMk cId="3101960973" sldId="276"/>
            <ac:spMk id="8" creationId="{3BFAAFC2-C393-1318-55F1-1652740E1E26}"/>
          </ac:spMkLst>
        </pc:spChg>
        <pc:spChg chg="mod">
          <ac:chgData name="김소희" userId="292a1162-0793-4577-a94d-2dae0dfa5995" providerId="ADAL" clId="{222CE3CF-EA8B-4007-AFEB-98858FC409E5}" dt="2022-11-25T03:22:13.325" v="5110" actId="164"/>
          <ac:spMkLst>
            <pc:docMk/>
            <pc:sldMk cId="3101960973" sldId="276"/>
            <ac:spMk id="10" creationId="{A44840FD-B047-3415-E615-E7D9E5EF6035}"/>
          </ac:spMkLst>
        </pc:spChg>
        <pc:spChg chg="mod">
          <ac:chgData name="김소희" userId="292a1162-0793-4577-a94d-2dae0dfa5995" providerId="ADAL" clId="{222CE3CF-EA8B-4007-AFEB-98858FC409E5}" dt="2022-11-25T03:22:42.406" v="5141" actId="1076"/>
          <ac:spMkLst>
            <pc:docMk/>
            <pc:sldMk cId="3101960973" sldId="276"/>
            <ac:spMk id="11" creationId="{E4C6515E-6A1B-DBC3-BE77-9018F93233BD}"/>
          </ac:spMkLst>
        </pc:spChg>
        <pc:spChg chg="mod">
          <ac:chgData name="김소희" userId="292a1162-0793-4577-a94d-2dae0dfa5995" providerId="ADAL" clId="{222CE3CF-EA8B-4007-AFEB-98858FC409E5}" dt="2022-11-25T03:22:04.376" v="5107" actId="1076"/>
          <ac:spMkLst>
            <pc:docMk/>
            <pc:sldMk cId="3101960973" sldId="276"/>
            <ac:spMk id="14" creationId="{E89E35C5-CDC5-E213-E030-34717EFA3209}"/>
          </ac:spMkLst>
        </pc:spChg>
        <pc:spChg chg="mod">
          <ac:chgData name="김소희" userId="292a1162-0793-4577-a94d-2dae0dfa5995" providerId="ADAL" clId="{222CE3CF-EA8B-4007-AFEB-98858FC409E5}" dt="2022-11-25T03:22:51.263" v="5142" actId="1076"/>
          <ac:spMkLst>
            <pc:docMk/>
            <pc:sldMk cId="3101960973" sldId="276"/>
            <ac:spMk id="15" creationId="{8D930912-89D0-1463-E935-699E3D0E262D}"/>
          </ac:spMkLst>
        </pc:spChg>
        <pc:spChg chg="mod">
          <ac:chgData name="김소희" userId="292a1162-0793-4577-a94d-2dae0dfa5995" providerId="ADAL" clId="{222CE3CF-EA8B-4007-AFEB-98858FC409E5}" dt="2022-11-25T03:22:58.136" v="5143" actId="164"/>
          <ac:spMkLst>
            <pc:docMk/>
            <pc:sldMk cId="3101960973" sldId="276"/>
            <ac:spMk id="17" creationId="{E99EF0D5-E6E0-BE23-A763-BD4C3DDE6434}"/>
          </ac:spMkLst>
        </pc:spChg>
        <pc:spChg chg="mod">
          <ac:chgData name="김소희" userId="292a1162-0793-4577-a94d-2dae0dfa5995" providerId="ADAL" clId="{222CE3CF-EA8B-4007-AFEB-98858FC409E5}" dt="2022-11-25T03:23:34.937" v="5154" actId="14100"/>
          <ac:spMkLst>
            <pc:docMk/>
            <pc:sldMk cId="3101960973" sldId="276"/>
            <ac:spMk id="18" creationId="{7A35343B-4E3F-F8A2-908F-D28E89C1C95C}"/>
          </ac:spMkLst>
        </pc:spChg>
        <pc:grpChg chg="add mod">
          <ac:chgData name="김소희" userId="292a1162-0793-4577-a94d-2dae0dfa5995" providerId="ADAL" clId="{222CE3CF-EA8B-4007-AFEB-98858FC409E5}" dt="2022-11-25T03:22:17.134" v="5130" actId="1037"/>
          <ac:grpSpMkLst>
            <pc:docMk/>
            <pc:sldMk cId="3101960973" sldId="276"/>
            <ac:grpSpMk id="4" creationId="{7950F95C-F753-F0FA-4491-74A0C0533876}"/>
          </ac:grpSpMkLst>
        </pc:grpChg>
        <pc:grpChg chg="add mod">
          <ac:chgData name="김소희" userId="292a1162-0793-4577-a94d-2dae0dfa5995" providerId="ADAL" clId="{222CE3CF-EA8B-4007-AFEB-98858FC409E5}" dt="2022-11-25T03:23:21.887" v="5150" actId="1076"/>
          <ac:grpSpMkLst>
            <pc:docMk/>
            <pc:sldMk cId="3101960973" sldId="276"/>
            <ac:grpSpMk id="5" creationId="{A0933449-6F49-52F2-3102-77BC9E53D401}"/>
          </ac:grpSpMkLst>
        </pc:grpChg>
        <pc:picChg chg="mod">
          <ac:chgData name="김소희" userId="292a1162-0793-4577-a94d-2dae0dfa5995" providerId="ADAL" clId="{222CE3CF-EA8B-4007-AFEB-98858FC409E5}" dt="2022-11-25T03:22:13.325" v="5110" actId="164"/>
          <ac:picMkLst>
            <pc:docMk/>
            <pc:sldMk cId="3101960973" sldId="276"/>
            <ac:picMk id="7" creationId="{66570E45-0B89-3E19-4B27-7F32E857FC02}"/>
          </ac:picMkLst>
        </pc:picChg>
        <pc:picChg chg="mod">
          <ac:chgData name="김소희" userId="292a1162-0793-4577-a94d-2dae0dfa5995" providerId="ADAL" clId="{222CE3CF-EA8B-4007-AFEB-98858FC409E5}" dt="2022-11-25T03:22:58.136" v="5143" actId="164"/>
          <ac:picMkLst>
            <pc:docMk/>
            <pc:sldMk cId="3101960973" sldId="276"/>
            <ac:picMk id="12" creationId="{F722584A-E6D6-C0F2-949D-4F622A3ECFB5}"/>
          </ac:picMkLst>
        </pc:picChg>
      </pc:sldChg>
      <pc:sldMasterChg chg="modSldLayout">
        <pc:chgData name="김소희" userId="292a1162-0793-4577-a94d-2dae0dfa5995" providerId="ADAL" clId="{222CE3CF-EA8B-4007-AFEB-98858FC409E5}" dt="2022-11-25T03:21:29.690" v="5103" actId="20577"/>
        <pc:sldMasterMkLst>
          <pc:docMk/>
          <pc:sldMasterMk cId="3910064173" sldId="2147483648"/>
        </pc:sldMasterMkLst>
        <pc:sldLayoutChg chg="addSp modSp mod">
          <pc:chgData name="김소희" userId="292a1162-0793-4577-a94d-2dae0dfa5995" providerId="ADAL" clId="{222CE3CF-EA8B-4007-AFEB-98858FC409E5}" dt="2022-11-25T03:21:29.690" v="5103" actId="20577"/>
          <pc:sldLayoutMkLst>
            <pc:docMk/>
            <pc:sldMasterMk cId="3910064173" sldId="2147483648"/>
            <pc:sldLayoutMk cId="2993821319" sldId="2147483650"/>
          </pc:sldLayoutMkLst>
          <pc:spChg chg="add mod ord">
            <ac:chgData name="김소희" userId="292a1162-0793-4577-a94d-2dae0dfa5995" providerId="ADAL" clId="{222CE3CF-EA8B-4007-AFEB-98858FC409E5}" dt="2022-11-24T06:14:56.577" v="281" actId="207"/>
            <ac:spMkLst>
              <pc:docMk/>
              <pc:sldMasterMk cId="3910064173" sldId="2147483648"/>
              <pc:sldLayoutMk cId="2993821319" sldId="2147483650"/>
              <ac:spMk id="6" creationId="{CA947BA5-C77A-94C3-648C-8C28D9D66960}"/>
            </ac:spMkLst>
          </pc:spChg>
          <pc:spChg chg="mod">
            <ac:chgData name="김소희" userId="292a1162-0793-4577-a94d-2dae0dfa5995" providerId="ADAL" clId="{222CE3CF-EA8B-4007-AFEB-98858FC409E5}" dt="2022-11-25T03:21:29.690" v="5103"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5D6952A2-A668-4229-BD21-1186DFC166DD}"/>
    <pc:docChg chg="addSld modSld">
      <pc:chgData name="김소희" userId="292a1162-0793-4577-a94d-2dae0dfa5995" providerId="ADAL" clId="{5D6952A2-A668-4229-BD21-1186DFC166DD}" dt="2022-10-31T08:47:21.159" v="2"/>
      <pc:docMkLst>
        <pc:docMk/>
      </pc:docMkLst>
      <pc:sldChg chg="add">
        <pc:chgData name="김소희" userId="292a1162-0793-4577-a94d-2dae0dfa5995" providerId="ADAL" clId="{5D6952A2-A668-4229-BD21-1186DFC166DD}" dt="2022-10-31T08:47:21.159" v="2"/>
        <pc:sldMkLst>
          <pc:docMk/>
          <pc:sldMk cId="3685255024" sldId="268"/>
        </pc:sldMkLst>
      </pc:sldChg>
      <pc:sldChg chg="add mod modShow">
        <pc:chgData name="김소희" userId="292a1162-0793-4577-a94d-2dae0dfa5995" providerId="ADAL" clId="{5D6952A2-A668-4229-BD21-1186DFC166DD}" dt="2022-10-31T08:46:32.509" v="1" actId="729"/>
        <pc:sldMkLst>
          <pc:docMk/>
          <pc:sldMk cId="2469761216" sldId="269"/>
        </pc:sldMkLst>
      </pc:sldChg>
      <pc:sldChg chg="add mod modShow">
        <pc:chgData name="김소희" userId="292a1162-0793-4577-a94d-2dae0dfa5995" providerId="ADAL" clId="{5D6952A2-A668-4229-BD21-1186DFC166DD}" dt="2022-10-31T08:46:32.509" v="1" actId="729"/>
        <pc:sldMkLst>
          <pc:docMk/>
          <pc:sldMk cId="1001211680" sldId="270"/>
        </pc:sldMkLst>
      </pc:sldChg>
      <pc:sldChg chg="add mod modShow">
        <pc:chgData name="김소희" userId="292a1162-0793-4577-a94d-2dae0dfa5995" providerId="ADAL" clId="{5D6952A2-A668-4229-BD21-1186DFC166DD}" dt="2022-10-31T08:46:32.509" v="1" actId="729"/>
        <pc:sldMkLst>
          <pc:docMk/>
          <pc:sldMk cId="3101960973" sldId="276"/>
        </pc:sldMkLst>
      </pc:sldChg>
    </pc:docChg>
  </pc:docChgLst>
  <pc:docChgLst>
    <pc:chgData name="김소희 에너지AI트랙/" userId="292a1162-0793-4577-a94d-2dae0dfa5995" providerId="ADAL" clId="{AEC3F07D-585E-4C11-B64C-50F12F9F4E49}"/>
    <pc:docChg chg="undo custSel addSld delSld modSld modMainMaster">
      <pc:chgData name="김소희 에너지AI트랙/" userId="292a1162-0793-4577-a94d-2dae0dfa5995" providerId="ADAL" clId="{AEC3F07D-585E-4C11-B64C-50F12F9F4E49}" dt="2022-06-27T09:54:01.423" v="5699"/>
      <pc:docMkLst>
        <pc:docMk/>
      </pc:docMkLst>
      <pc:sldChg chg="addSp modSp new mod">
        <pc:chgData name="김소희 에너지AI트랙/" userId="292a1162-0793-4577-a94d-2dae0dfa5995" providerId="ADAL" clId="{AEC3F07D-585E-4C11-B64C-50F12F9F4E49}" dt="2022-06-27T06:21:18.795" v="836" actId="1076"/>
        <pc:sldMkLst>
          <pc:docMk/>
          <pc:sldMk cId="158654813" sldId="256"/>
        </pc:sldMkLst>
        <pc:spChg chg="mod">
          <ac:chgData name="김소희 에너지AI트랙/" userId="292a1162-0793-4577-a94d-2dae0dfa5995" providerId="ADAL" clId="{AEC3F07D-585E-4C11-B64C-50F12F9F4E49}" dt="2022-06-27T06:21:10.913" v="833" actId="1076"/>
          <ac:spMkLst>
            <pc:docMk/>
            <pc:sldMk cId="158654813" sldId="256"/>
            <ac:spMk id="2" creationId="{D42C8D01-1348-904F-A28E-FB1F05F50B66}"/>
          </ac:spMkLst>
        </pc:spChg>
        <pc:spChg chg="mod">
          <ac:chgData name="김소희 에너지AI트랙/" userId="292a1162-0793-4577-a94d-2dae0dfa5995" providerId="ADAL" clId="{AEC3F07D-585E-4C11-B64C-50F12F9F4E49}" dt="2022-06-27T06:21:18.795" v="836" actId="1076"/>
          <ac:spMkLst>
            <pc:docMk/>
            <pc:sldMk cId="158654813" sldId="256"/>
            <ac:spMk id="3" creationId="{BB4F0E0A-8459-60AB-4DBF-FC43E9161C10}"/>
          </ac:spMkLst>
        </pc:spChg>
        <pc:spChg chg="add mod">
          <ac:chgData name="김소희 에너지AI트랙/" userId="292a1162-0793-4577-a94d-2dae0dfa5995" providerId="ADAL" clId="{AEC3F07D-585E-4C11-B64C-50F12F9F4E49}" dt="2022-06-27T06:21:13.404" v="834" actId="1076"/>
          <ac:spMkLst>
            <pc:docMk/>
            <pc:sldMk cId="158654813" sldId="256"/>
            <ac:spMk id="5" creationId="{433B89A1-AC33-8D2C-470E-70698F2016E8}"/>
          </ac:spMkLst>
        </pc:spChg>
      </pc:sldChg>
      <pc:sldChg chg="addSp delSp modSp new mod">
        <pc:chgData name="김소희 에너지AI트랙/" userId="292a1162-0793-4577-a94d-2dae0dfa5995" providerId="ADAL" clId="{AEC3F07D-585E-4C11-B64C-50F12F9F4E49}" dt="2022-06-27T07:55:46.928" v="3571" actId="1076"/>
        <pc:sldMkLst>
          <pc:docMk/>
          <pc:sldMk cId="1064256564" sldId="257"/>
        </pc:sldMkLst>
        <pc:spChg chg="mod">
          <ac:chgData name="김소희 에너지AI트랙/" userId="292a1162-0793-4577-a94d-2dae0dfa5995" providerId="ADAL" clId="{AEC3F07D-585E-4C11-B64C-50F12F9F4E49}" dt="2022-06-27T05:29:23.416" v="182" actId="1076"/>
          <ac:spMkLst>
            <pc:docMk/>
            <pc:sldMk cId="1064256564" sldId="257"/>
            <ac:spMk id="2" creationId="{5C386871-B092-6B43-A8DA-B84A6CCCC7F5}"/>
          </ac:spMkLst>
        </pc:spChg>
        <pc:spChg chg="del">
          <ac:chgData name="김소희 에너지AI트랙/" userId="292a1162-0793-4577-a94d-2dae0dfa5995" providerId="ADAL" clId="{AEC3F07D-585E-4C11-B64C-50F12F9F4E49}" dt="2022-06-27T05:29:02.173" v="177" actId="478"/>
          <ac:spMkLst>
            <pc:docMk/>
            <pc:sldMk cId="1064256564" sldId="257"/>
            <ac:spMk id="3" creationId="{B1FA146F-24B7-A580-05EE-22C86DBCEC23}"/>
          </ac:spMkLst>
        </pc:spChg>
        <pc:spChg chg="add mod">
          <ac:chgData name="김소희 에너지AI트랙/" userId="292a1162-0793-4577-a94d-2dae0dfa5995" providerId="ADAL" clId="{AEC3F07D-585E-4C11-B64C-50F12F9F4E49}" dt="2022-06-27T07:55:45.359" v="3570" actId="1076"/>
          <ac:spMkLst>
            <pc:docMk/>
            <pc:sldMk cId="1064256564" sldId="257"/>
            <ac:spMk id="6" creationId="{2188782E-44BF-062E-224B-C021A5C826FC}"/>
          </ac:spMkLst>
        </pc:spChg>
        <pc:spChg chg="add mod">
          <ac:chgData name="김소희 에너지AI트랙/" userId="292a1162-0793-4577-a94d-2dae0dfa5995" providerId="ADAL" clId="{AEC3F07D-585E-4C11-B64C-50F12F9F4E49}" dt="2022-06-27T07:55:46.928" v="3571" actId="1076"/>
          <ac:spMkLst>
            <pc:docMk/>
            <pc:sldMk cId="1064256564" sldId="257"/>
            <ac:spMk id="8" creationId="{91C6AC31-B2E0-521A-F2DE-468A37F39761}"/>
          </ac:spMkLst>
        </pc:spChg>
        <pc:spChg chg="add mod">
          <ac:chgData name="김소희 에너지AI트랙/" userId="292a1162-0793-4577-a94d-2dae0dfa5995" providerId="ADAL" clId="{AEC3F07D-585E-4C11-B64C-50F12F9F4E49}" dt="2022-06-27T06:19:50.480" v="818" actId="20577"/>
          <ac:spMkLst>
            <pc:docMk/>
            <pc:sldMk cId="1064256564" sldId="257"/>
            <ac:spMk id="9" creationId="{4E262F7D-1CD2-9678-413C-EB257F68A044}"/>
          </ac:spMkLst>
        </pc:spChg>
        <pc:spChg chg="add del mod">
          <ac:chgData name="김소희 에너지AI트랙/" userId="292a1162-0793-4577-a94d-2dae0dfa5995" providerId="ADAL" clId="{AEC3F07D-585E-4C11-B64C-50F12F9F4E49}" dt="2022-06-27T07:04:44.891" v="2251" actId="478"/>
          <ac:spMkLst>
            <pc:docMk/>
            <pc:sldMk cId="1064256564" sldId="257"/>
            <ac:spMk id="10" creationId="{3E9D865B-0CBE-8367-3E43-9C7B0BD47C9B}"/>
          </ac:spMkLst>
        </pc:spChg>
        <pc:spChg chg="add del mod">
          <ac:chgData name="김소희 에너지AI트랙/" userId="292a1162-0793-4577-a94d-2dae0dfa5995" providerId="ADAL" clId="{AEC3F07D-585E-4C11-B64C-50F12F9F4E49}" dt="2022-06-27T07:03:57.862" v="2243" actId="478"/>
          <ac:spMkLst>
            <pc:docMk/>
            <pc:sldMk cId="1064256564" sldId="257"/>
            <ac:spMk id="11" creationId="{5F356C51-9FD2-D837-54CD-BFB704129977}"/>
          </ac:spMkLst>
        </pc:spChg>
        <pc:picChg chg="add mod">
          <ac:chgData name="김소희 에너지AI트랙/" userId="292a1162-0793-4577-a94d-2dae0dfa5995" providerId="ADAL" clId="{AEC3F07D-585E-4C11-B64C-50F12F9F4E49}" dt="2022-06-27T07:08:09.135" v="2290" actId="1076"/>
          <ac:picMkLst>
            <pc:docMk/>
            <pc:sldMk cId="1064256564" sldId="257"/>
            <ac:picMk id="5" creationId="{2DE9C815-6CE5-8E3C-3EBE-340B1B74CE35}"/>
          </ac:picMkLst>
        </pc:picChg>
      </pc:sldChg>
      <pc:sldChg chg="addSp delSp modSp add mod modNotesTx">
        <pc:chgData name="김소희 에너지AI트랙/" userId="292a1162-0793-4577-a94d-2dae0dfa5995" providerId="ADAL" clId="{AEC3F07D-585E-4C11-B64C-50F12F9F4E49}" dt="2022-06-27T07:54:29.924" v="3566" actId="1076"/>
        <pc:sldMkLst>
          <pc:docMk/>
          <pc:sldMk cId="2333766318" sldId="258"/>
        </pc:sldMkLst>
        <pc:spChg chg="del mod">
          <ac:chgData name="김소희 에너지AI트랙/" userId="292a1162-0793-4577-a94d-2dae0dfa5995" providerId="ADAL" clId="{AEC3F07D-585E-4C11-B64C-50F12F9F4E49}" dt="2022-06-27T07:03:11.888" v="2207" actId="478"/>
          <ac:spMkLst>
            <pc:docMk/>
            <pc:sldMk cId="2333766318" sldId="258"/>
            <ac:spMk id="6" creationId="{2188782E-44BF-062E-224B-C021A5C826FC}"/>
          </ac:spMkLst>
        </pc:spChg>
        <pc:spChg chg="del">
          <ac:chgData name="김소희 에너지AI트랙/" userId="292a1162-0793-4577-a94d-2dae0dfa5995" providerId="ADAL" clId="{AEC3F07D-585E-4C11-B64C-50F12F9F4E49}" dt="2022-06-27T06:49:37.877" v="1326" actId="478"/>
          <ac:spMkLst>
            <pc:docMk/>
            <pc:sldMk cId="2333766318" sldId="258"/>
            <ac:spMk id="8" creationId="{91C6AC31-B2E0-521A-F2DE-468A37F39761}"/>
          </ac:spMkLst>
        </pc:spChg>
        <pc:spChg chg="del mod">
          <ac:chgData name="김소희 에너지AI트랙/" userId="292a1162-0793-4577-a94d-2dae0dfa5995" providerId="ADAL" clId="{AEC3F07D-585E-4C11-B64C-50F12F9F4E49}" dt="2022-06-27T07:03:11.094" v="2206" actId="478"/>
          <ac:spMkLst>
            <pc:docMk/>
            <pc:sldMk cId="2333766318" sldId="258"/>
            <ac:spMk id="10" creationId="{3E9D865B-0CBE-8367-3E43-9C7B0BD47C9B}"/>
          </ac:spMkLst>
        </pc:spChg>
        <pc:spChg chg="del">
          <ac:chgData name="김소희 에너지AI트랙/" userId="292a1162-0793-4577-a94d-2dae0dfa5995" providerId="ADAL" clId="{AEC3F07D-585E-4C11-B64C-50F12F9F4E49}" dt="2022-06-27T06:49:40.406" v="1328" actId="478"/>
          <ac:spMkLst>
            <pc:docMk/>
            <pc:sldMk cId="2333766318" sldId="258"/>
            <ac:spMk id="11" creationId="{5F356C51-9FD2-D837-54CD-BFB704129977}"/>
          </ac:spMkLst>
        </pc:spChg>
        <pc:spChg chg="add mod">
          <ac:chgData name="김소희 에너지AI트랙/" userId="292a1162-0793-4577-a94d-2dae0dfa5995" providerId="ADAL" clId="{AEC3F07D-585E-4C11-B64C-50F12F9F4E49}" dt="2022-06-27T07:29:33.972" v="2647" actId="1076"/>
          <ac:spMkLst>
            <pc:docMk/>
            <pc:sldMk cId="2333766318" sldId="258"/>
            <ac:spMk id="12" creationId="{BFD1037E-AB71-8143-1B32-BD93763C1DE4}"/>
          </ac:spMkLst>
        </pc:spChg>
        <pc:spChg chg="add mod">
          <ac:chgData name="김소희 에너지AI트랙/" userId="292a1162-0793-4577-a94d-2dae0dfa5995" providerId="ADAL" clId="{AEC3F07D-585E-4C11-B64C-50F12F9F4E49}" dt="2022-06-27T07:54:29.924" v="3566" actId="1076"/>
          <ac:spMkLst>
            <pc:docMk/>
            <pc:sldMk cId="2333766318" sldId="258"/>
            <ac:spMk id="13" creationId="{8D539230-0272-4929-4907-E1C00F74B12E}"/>
          </ac:spMkLst>
        </pc:spChg>
        <pc:picChg chg="del">
          <ac:chgData name="김소희 에너지AI트랙/" userId="292a1162-0793-4577-a94d-2dae0dfa5995" providerId="ADAL" clId="{AEC3F07D-585E-4C11-B64C-50F12F9F4E49}" dt="2022-06-27T06:49:30.395" v="1321" actId="478"/>
          <ac:picMkLst>
            <pc:docMk/>
            <pc:sldMk cId="2333766318" sldId="258"/>
            <ac:picMk id="5" creationId="{2DE9C815-6CE5-8E3C-3EBE-340B1B74CE35}"/>
          </ac:picMkLst>
        </pc:picChg>
        <pc:picChg chg="add mod">
          <ac:chgData name="김소희 에너지AI트랙/" userId="292a1162-0793-4577-a94d-2dae0dfa5995" providerId="ADAL" clId="{AEC3F07D-585E-4C11-B64C-50F12F9F4E49}" dt="2022-06-27T07:15:49.520" v="2352" actId="1076"/>
          <ac:picMkLst>
            <pc:docMk/>
            <pc:sldMk cId="2333766318" sldId="258"/>
            <ac:picMk id="1026" creationId="{3198269D-DA4E-1416-BF10-A6FDB2B3ADC6}"/>
          </ac:picMkLst>
        </pc:picChg>
        <pc:picChg chg="add mod">
          <ac:chgData name="김소희 에너지AI트랙/" userId="292a1162-0793-4577-a94d-2dae0dfa5995" providerId="ADAL" clId="{AEC3F07D-585E-4C11-B64C-50F12F9F4E49}" dt="2022-06-27T07:07:33.180" v="2279" actId="1076"/>
          <ac:picMkLst>
            <pc:docMk/>
            <pc:sldMk cId="2333766318" sldId="258"/>
            <ac:picMk id="1028" creationId="{FADCCCF7-F539-C90E-DC41-D7D9942B3693}"/>
          </ac:picMkLst>
        </pc:picChg>
      </pc:sldChg>
      <pc:sldChg chg="addSp delSp modSp add mod">
        <pc:chgData name="김소희 에너지AI트랙/" userId="292a1162-0793-4577-a94d-2dae0dfa5995" providerId="ADAL" clId="{AEC3F07D-585E-4C11-B64C-50F12F9F4E49}" dt="2022-06-27T07:29:39.566" v="2649" actId="1076"/>
        <pc:sldMkLst>
          <pc:docMk/>
          <pc:sldMk cId="2604174584" sldId="259"/>
        </pc:sldMkLst>
        <pc:spChg chg="mod">
          <ac:chgData name="김소희 에너지AI트랙/" userId="292a1162-0793-4577-a94d-2dae0dfa5995" providerId="ADAL" clId="{AEC3F07D-585E-4C11-B64C-50F12F9F4E49}" dt="2022-06-27T07:29:39.566" v="2649" actId="1076"/>
          <ac:spMkLst>
            <pc:docMk/>
            <pc:sldMk cId="2604174584" sldId="259"/>
            <ac:spMk id="6" creationId="{2188782E-44BF-062E-224B-C021A5C826FC}"/>
          </ac:spMkLst>
        </pc:spChg>
        <pc:spChg chg="mod">
          <ac:chgData name="김소희 에너지AI트랙/" userId="292a1162-0793-4577-a94d-2dae0dfa5995" providerId="ADAL" clId="{AEC3F07D-585E-4C11-B64C-50F12F9F4E49}" dt="2022-06-27T07:29:38.187" v="2648" actId="1076"/>
          <ac:spMkLst>
            <pc:docMk/>
            <pc:sldMk cId="2604174584" sldId="259"/>
            <ac:spMk id="10" creationId="{3E9D865B-0CBE-8367-3E43-9C7B0BD47C9B}"/>
          </ac:spMkLst>
        </pc:spChg>
        <pc:spChg chg="del">
          <ac:chgData name="김소희 에너지AI트랙/" userId="292a1162-0793-4577-a94d-2dae0dfa5995" providerId="ADAL" clId="{AEC3F07D-585E-4C11-B64C-50F12F9F4E49}" dt="2022-06-27T07:02:20.726" v="2201" actId="478"/>
          <ac:spMkLst>
            <pc:docMk/>
            <pc:sldMk cId="2604174584" sldId="259"/>
            <ac:spMk id="12" creationId="{BFD1037E-AB71-8143-1B32-BD93763C1DE4}"/>
          </ac:spMkLst>
        </pc:spChg>
        <pc:picChg chg="add mod">
          <ac:chgData name="김소희 에너지AI트랙/" userId="292a1162-0793-4577-a94d-2dae0dfa5995" providerId="ADAL" clId="{AEC3F07D-585E-4C11-B64C-50F12F9F4E49}" dt="2022-06-27T07:10:26.798" v="2309" actId="1076"/>
          <ac:picMkLst>
            <pc:docMk/>
            <pc:sldMk cId="2604174584" sldId="259"/>
            <ac:picMk id="4" creationId="{07D60D6D-C379-43F5-3D10-6F1509CE782D}"/>
          </ac:picMkLst>
        </pc:picChg>
        <pc:picChg chg="del">
          <ac:chgData name="김소희 에너지AI트랙/" userId="292a1162-0793-4577-a94d-2dae0dfa5995" providerId="ADAL" clId="{AEC3F07D-585E-4C11-B64C-50F12F9F4E49}" dt="2022-06-27T07:02:19.278" v="2200" actId="478"/>
          <ac:picMkLst>
            <pc:docMk/>
            <pc:sldMk cId="2604174584" sldId="259"/>
            <ac:picMk id="1026" creationId="{3198269D-DA4E-1416-BF10-A6FDB2B3ADC6}"/>
          </ac:picMkLst>
        </pc:picChg>
      </pc:sldChg>
      <pc:sldChg chg="addSp delSp modSp add mod">
        <pc:chgData name="김소희 에너지AI트랙/" userId="292a1162-0793-4577-a94d-2dae0dfa5995" providerId="ADAL" clId="{AEC3F07D-585E-4C11-B64C-50F12F9F4E49}" dt="2022-06-27T07:57:09.934" v="3584" actId="207"/>
        <pc:sldMkLst>
          <pc:docMk/>
          <pc:sldMk cId="3873793756" sldId="260"/>
        </pc:sldMkLst>
        <pc:spChg chg="mod">
          <ac:chgData name="김소희 에너지AI트랙/" userId="292a1162-0793-4577-a94d-2dae0dfa5995" providerId="ADAL" clId="{AEC3F07D-585E-4C11-B64C-50F12F9F4E49}" dt="2022-06-27T07:36:42.867" v="3066" actId="115"/>
          <ac:spMkLst>
            <pc:docMk/>
            <pc:sldMk cId="3873793756" sldId="260"/>
            <ac:spMk id="2" creationId="{5C386871-B092-6B43-A8DA-B84A6CCCC7F5}"/>
          </ac:spMkLst>
        </pc:spChg>
        <pc:spChg chg="add mod">
          <ac:chgData name="김소희 에너지AI트랙/" userId="292a1162-0793-4577-a94d-2dae0dfa5995" providerId="ADAL" clId="{AEC3F07D-585E-4C11-B64C-50F12F9F4E49}" dt="2022-06-27T07:54:37.961" v="3568" actId="1036"/>
          <ac:spMkLst>
            <pc:docMk/>
            <pc:sldMk cId="3873793756" sldId="260"/>
            <ac:spMk id="3" creationId="{0F5317F7-0796-C351-46D7-D9ACAF735E45}"/>
          </ac:spMkLst>
        </pc:spChg>
        <pc:spChg chg="del">
          <ac:chgData name="김소희 에너지AI트랙/" userId="292a1162-0793-4577-a94d-2dae0dfa5995" providerId="ADAL" clId="{AEC3F07D-585E-4C11-B64C-50F12F9F4E49}" dt="2022-06-27T07:19:37.847" v="2428" actId="478"/>
          <ac:spMkLst>
            <pc:docMk/>
            <pc:sldMk cId="3873793756" sldId="260"/>
            <ac:spMk id="6" creationId="{2188782E-44BF-062E-224B-C021A5C826FC}"/>
          </ac:spMkLst>
        </pc:spChg>
        <pc:spChg chg="add mod">
          <ac:chgData name="김소희 에너지AI트랙/" userId="292a1162-0793-4577-a94d-2dae0dfa5995" providerId="ADAL" clId="{AEC3F07D-585E-4C11-B64C-50F12F9F4E49}" dt="2022-06-27T07:57:09.934" v="3584" actId="207"/>
          <ac:spMkLst>
            <pc:docMk/>
            <pc:sldMk cId="3873793756" sldId="260"/>
            <ac:spMk id="8" creationId="{BB4557DF-4D07-3EC3-4108-1FDCA0408974}"/>
          </ac:spMkLst>
        </pc:spChg>
        <pc:spChg chg="mod">
          <ac:chgData name="김소희 에너지AI트랙/" userId="292a1162-0793-4577-a94d-2dae0dfa5995" providerId="ADAL" clId="{AEC3F07D-585E-4C11-B64C-50F12F9F4E49}" dt="2022-06-27T07:38:56.653" v="3108" actId="1076"/>
          <ac:spMkLst>
            <pc:docMk/>
            <pc:sldMk cId="3873793756" sldId="260"/>
            <ac:spMk id="10" creationId="{3E9D865B-0CBE-8367-3E43-9C7B0BD47C9B}"/>
          </ac:spMkLst>
        </pc:spChg>
        <pc:spChg chg="add del mod">
          <ac:chgData name="김소희 에너지AI트랙/" userId="292a1162-0793-4577-a94d-2dae0dfa5995" providerId="ADAL" clId="{AEC3F07D-585E-4C11-B64C-50F12F9F4E49}" dt="2022-06-27T07:29:04.201" v="2642" actId="478"/>
          <ac:spMkLst>
            <pc:docMk/>
            <pc:sldMk cId="3873793756" sldId="260"/>
            <ac:spMk id="11" creationId="{FAE6D89A-1C46-85CF-1989-26CE8A28E9B3}"/>
          </ac:spMkLst>
        </pc:spChg>
        <pc:spChg chg="add mod">
          <ac:chgData name="김소희 에너지AI트랙/" userId="292a1162-0793-4577-a94d-2dae0dfa5995" providerId="ADAL" clId="{AEC3F07D-585E-4C11-B64C-50F12F9F4E49}" dt="2022-06-27T07:54:42.292" v="3569" actId="1076"/>
          <ac:spMkLst>
            <pc:docMk/>
            <pc:sldMk cId="3873793756" sldId="260"/>
            <ac:spMk id="12" creationId="{28E0CF22-583B-45ED-86C4-523B09AB5462}"/>
          </ac:spMkLst>
        </pc:spChg>
        <pc:spChg chg="add mod">
          <ac:chgData name="김소희 에너지AI트랙/" userId="292a1162-0793-4577-a94d-2dae0dfa5995" providerId="ADAL" clId="{AEC3F07D-585E-4C11-B64C-50F12F9F4E49}" dt="2022-06-27T07:54:37.961" v="3568" actId="1036"/>
          <ac:spMkLst>
            <pc:docMk/>
            <pc:sldMk cId="3873793756" sldId="260"/>
            <ac:spMk id="17" creationId="{AD0D7A1B-1AB7-C0F1-26A3-0D134E0AA08C}"/>
          </ac:spMkLst>
        </pc:spChg>
        <pc:spChg chg="add mod">
          <ac:chgData name="김소희 에너지AI트랙/" userId="292a1162-0793-4577-a94d-2dae0dfa5995" providerId="ADAL" clId="{AEC3F07D-585E-4C11-B64C-50F12F9F4E49}" dt="2022-06-27T07:54:37.961" v="3568" actId="1036"/>
          <ac:spMkLst>
            <pc:docMk/>
            <pc:sldMk cId="3873793756" sldId="260"/>
            <ac:spMk id="19" creationId="{64C8B3DB-A048-F218-AF1B-776428F498E5}"/>
          </ac:spMkLst>
        </pc:spChg>
        <pc:spChg chg="add del mod">
          <ac:chgData name="김소희 에너지AI트랙/" userId="292a1162-0793-4577-a94d-2dae0dfa5995" providerId="ADAL" clId="{AEC3F07D-585E-4C11-B64C-50F12F9F4E49}" dt="2022-06-27T07:39:35.387" v="3125"/>
          <ac:spMkLst>
            <pc:docMk/>
            <pc:sldMk cId="3873793756" sldId="260"/>
            <ac:spMk id="20" creationId="{434054D2-E5AE-8E1A-51AB-316DC56BC210}"/>
          </ac:spMkLst>
        </pc:spChg>
        <pc:spChg chg="add mod">
          <ac:chgData name="김소희 에너지AI트랙/" userId="292a1162-0793-4577-a94d-2dae0dfa5995" providerId="ADAL" clId="{AEC3F07D-585E-4C11-B64C-50F12F9F4E49}" dt="2022-06-27T07:54:37.961" v="3568" actId="1036"/>
          <ac:spMkLst>
            <pc:docMk/>
            <pc:sldMk cId="3873793756" sldId="260"/>
            <ac:spMk id="22" creationId="{D771F8C4-0213-83FF-366E-253EA2CE11A1}"/>
          </ac:spMkLst>
        </pc:spChg>
        <pc:spChg chg="add mod">
          <ac:chgData name="김소희 에너지AI트랙/" userId="292a1162-0793-4577-a94d-2dae0dfa5995" providerId="ADAL" clId="{AEC3F07D-585E-4C11-B64C-50F12F9F4E49}" dt="2022-06-27T07:54:37.961" v="3568" actId="1036"/>
          <ac:spMkLst>
            <pc:docMk/>
            <pc:sldMk cId="3873793756" sldId="260"/>
            <ac:spMk id="23" creationId="{624D544E-9A98-8FCE-641D-8CBC3ACCEC67}"/>
          </ac:spMkLst>
        </pc:spChg>
        <pc:spChg chg="add mod">
          <ac:chgData name="김소희 에너지AI트랙/" userId="292a1162-0793-4577-a94d-2dae0dfa5995" providerId="ADAL" clId="{AEC3F07D-585E-4C11-B64C-50F12F9F4E49}" dt="2022-06-27T07:56:54.090" v="3583" actId="1076"/>
          <ac:spMkLst>
            <pc:docMk/>
            <pc:sldMk cId="3873793756" sldId="260"/>
            <ac:spMk id="25" creationId="{577EE87B-35AD-793D-C719-F87F3064E0A5}"/>
          </ac:spMkLst>
        </pc:spChg>
        <pc:spChg chg="add mod">
          <ac:chgData name="김소희 에너지AI트랙/" userId="292a1162-0793-4577-a94d-2dae0dfa5995" providerId="ADAL" clId="{AEC3F07D-585E-4C11-B64C-50F12F9F4E49}" dt="2022-06-27T07:54:37.961" v="3568" actId="1036"/>
          <ac:spMkLst>
            <pc:docMk/>
            <pc:sldMk cId="3873793756" sldId="260"/>
            <ac:spMk id="26" creationId="{D5EED59D-8446-F45F-E936-0EF82F4B6F9D}"/>
          </ac:spMkLst>
        </pc:spChg>
        <pc:picChg chg="del">
          <ac:chgData name="김소희 에너지AI트랙/" userId="292a1162-0793-4577-a94d-2dae0dfa5995" providerId="ADAL" clId="{AEC3F07D-585E-4C11-B64C-50F12F9F4E49}" dt="2022-06-27T07:18:50.413" v="2422" actId="478"/>
          <ac:picMkLst>
            <pc:docMk/>
            <pc:sldMk cId="3873793756" sldId="260"/>
            <ac:picMk id="4" creationId="{07D60D6D-C379-43F5-3D10-6F1509CE782D}"/>
          </ac:picMkLst>
        </pc:picChg>
        <pc:picChg chg="add mod">
          <ac:chgData name="김소희 에너지AI트랙/" userId="292a1162-0793-4577-a94d-2dae0dfa5995" providerId="ADAL" clId="{AEC3F07D-585E-4C11-B64C-50F12F9F4E49}" dt="2022-06-27T07:29:46.969" v="2650" actId="1076"/>
          <ac:picMkLst>
            <pc:docMk/>
            <pc:sldMk cId="3873793756" sldId="260"/>
            <ac:picMk id="7" creationId="{84D34C48-84D2-0163-E144-E61A07E2BC24}"/>
          </ac:picMkLst>
        </pc:picChg>
        <pc:picChg chg="add mod">
          <ac:chgData name="김소희 에너지AI트랙/" userId="292a1162-0793-4577-a94d-2dae0dfa5995" providerId="ADAL" clId="{AEC3F07D-585E-4C11-B64C-50F12F9F4E49}" dt="2022-06-27T07:54:37.961" v="3568" actId="1036"/>
          <ac:picMkLst>
            <pc:docMk/>
            <pc:sldMk cId="3873793756" sldId="260"/>
            <ac:picMk id="2050" creationId="{340B4EAB-988C-C33B-E403-DD12D427415D}"/>
          </ac:picMkLst>
        </pc:picChg>
        <pc:cxnChg chg="add mod">
          <ac:chgData name="김소희 에너지AI트랙/" userId="292a1162-0793-4577-a94d-2dae0dfa5995" providerId="ADAL" clId="{AEC3F07D-585E-4C11-B64C-50F12F9F4E49}" dt="2022-06-27T07:54:37.961" v="3568" actId="1036"/>
          <ac:cxnSpMkLst>
            <pc:docMk/>
            <pc:sldMk cId="3873793756" sldId="260"/>
            <ac:cxnSpMk id="13" creationId="{AF0FDAC8-9D26-9E12-5B9B-709D25E6E4D4}"/>
          </ac:cxnSpMkLst>
        </pc:cxnChg>
        <pc:cxnChg chg="add mod">
          <ac:chgData name="김소희 에너지AI트랙/" userId="292a1162-0793-4577-a94d-2dae0dfa5995" providerId="ADAL" clId="{AEC3F07D-585E-4C11-B64C-50F12F9F4E49}" dt="2022-06-27T07:54:37.961" v="3568" actId="1036"/>
          <ac:cxnSpMkLst>
            <pc:docMk/>
            <pc:sldMk cId="3873793756" sldId="260"/>
            <ac:cxnSpMk id="18" creationId="{CC2D4388-9764-CF06-434D-1A9224CABC89}"/>
          </ac:cxnSpMkLst>
        </pc:cxnChg>
        <pc:cxnChg chg="add del mod">
          <ac:chgData name="김소희 에너지AI트랙/" userId="292a1162-0793-4577-a94d-2dae0dfa5995" providerId="ADAL" clId="{AEC3F07D-585E-4C11-B64C-50F12F9F4E49}" dt="2022-06-27T07:39:35.387" v="3125"/>
          <ac:cxnSpMkLst>
            <pc:docMk/>
            <pc:sldMk cId="3873793756" sldId="260"/>
            <ac:cxnSpMk id="21" creationId="{33BF405E-182B-73D2-970A-257178CD4331}"/>
          </ac:cxnSpMkLst>
        </pc:cxnChg>
      </pc:sldChg>
      <pc:sldChg chg="addSp delSp modSp add mod">
        <pc:chgData name="김소희 에너지AI트랙/" userId="292a1162-0793-4577-a94d-2dae0dfa5995" providerId="ADAL" clId="{AEC3F07D-585E-4C11-B64C-50F12F9F4E49}" dt="2022-06-27T07:52:12.088" v="3541" actId="1076"/>
        <pc:sldMkLst>
          <pc:docMk/>
          <pc:sldMk cId="296142982" sldId="261"/>
        </pc:sldMkLst>
        <pc:spChg chg="del">
          <ac:chgData name="김소희 에너지AI트랙/" userId="292a1162-0793-4577-a94d-2dae0dfa5995" providerId="ADAL" clId="{AEC3F07D-585E-4C11-B64C-50F12F9F4E49}" dt="2022-06-27T07:44:05.182" v="3213" actId="478"/>
          <ac:spMkLst>
            <pc:docMk/>
            <pc:sldMk cId="296142982" sldId="261"/>
            <ac:spMk id="3" creationId="{0F5317F7-0796-C351-46D7-D9ACAF735E45}"/>
          </ac:spMkLst>
        </pc:spChg>
        <pc:spChg chg="del">
          <ac:chgData name="김소희 에너지AI트랙/" userId="292a1162-0793-4577-a94d-2dae0dfa5995" providerId="ADAL" clId="{AEC3F07D-585E-4C11-B64C-50F12F9F4E49}" dt="2022-06-27T07:44:05.182" v="3213" actId="478"/>
          <ac:spMkLst>
            <pc:docMk/>
            <pc:sldMk cId="296142982" sldId="261"/>
            <ac:spMk id="8" creationId="{BB4557DF-4D07-3EC3-4108-1FDCA0408974}"/>
          </ac:spMkLst>
        </pc:spChg>
        <pc:spChg chg="del">
          <ac:chgData name="김소희 에너지AI트랙/" userId="292a1162-0793-4577-a94d-2dae0dfa5995" providerId="ADAL" clId="{AEC3F07D-585E-4C11-B64C-50F12F9F4E49}" dt="2022-06-27T07:44:05.182" v="3213" actId="478"/>
          <ac:spMkLst>
            <pc:docMk/>
            <pc:sldMk cId="296142982" sldId="261"/>
            <ac:spMk id="10" creationId="{3E9D865B-0CBE-8367-3E43-9C7B0BD47C9B}"/>
          </ac:spMkLst>
        </pc:spChg>
        <pc:spChg chg="del">
          <ac:chgData name="김소희 에너지AI트랙/" userId="292a1162-0793-4577-a94d-2dae0dfa5995" providerId="ADAL" clId="{AEC3F07D-585E-4C11-B64C-50F12F9F4E49}" dt="2022-06-27T07:44:05.182" v="3213" actId="478"/>
          <ac:spMkLst>
            <pc:docMk/>
            <pc:sldMk cId="296142982" sldId="261"/>
            <ac:spMk id="12" creationId="{28E0CF22-583B-45ED-86C4-523B09AB5462}"/>
          </ac:spMkLst>
        </pc:spChg>
        <pc:spChg chg="del">
          <ac:chgData name="김소희 에너지AI트랙/" userId="292a1162-0793-4577-a94d-2dae0dfa5995" providerId="ADAL" clId="{AEC3F07D-585E-4C11-B64C-50F12F9F4E49}" dt="2022-06-27T07:44:05.182" v="3213" actId="478"/>
          <ac:spMkLst>
            <pc:docMk/>
            <pc:sldMk cId="296142982" sldId="261"/>
            <ac:spMk id="17" creationId="{AD0D7A1B-1AB7-C0F1-26A3-0D134E0AA08C}"/>
          </ac:spMkLst>
        </pc:spChg>
        <pc:spChg chg="del">
          <ac:chgData name="김소희 에너지AI트랙/" userId="292a1162-0793-4577-a94d-2dae0dfa5995" providerId="ADAL" clId="{AEC3F07D-585E-4C11-B64C-50F12F9F4E49}" dt="2022-06-27T07:44:05.182" v="3213" actId="478"/>
          <ac:spMkLst>
            <pc:docMk/>
            <pc:sldMk cId="296142982" sldId="261"/>
            <ac:spMk id="19" creationId="{64C8B3DB-A048-F218-AF1B-776428F498E5}"/>
          </ac:spMkLst>
        </pc:spChg>
        <pc:spChg chg="add mod">
          <ac:chgData name="김소희 에너지AI트랙/" userId="292a1162-0793-4577-a94d-2dae0dfa5995" providerId="ADAL" clId="{AEC3F07D-585E-4C11-B64C-50F12F9F4E49}" dt="2022-06-27T07:52:04.057" v="3536" actId="1076"/>
          <ac:spMkLst>
            <pc:docMk/>
            <pc:sldMk cId="296142982" sldId="261"/>
            <ac:spMk id="20" creationId="{6BB28C82-718E-B1F1-E8B9-CFECA3D6C40C}"/>
          </ac:spMkLst>
        </pc:spChg>
        <pc:spChg chg="del">
          <ac:chgData name="김소희 에너지AI트랙/" userId="292a1162-0793-4577-a94d-2dae0dfa5995" providerId="ADAL" clId="{AEC3F07D-585E-4C11-B64C-50F12F9F4E49}" dt="2022-06-27T07:44:05.182" v="3213" actId="478"/>
          <ac:spMkLst>
            <pc:docMk/>
            <pc:sldMk cId="296142982" sldId="261"/>
            <ac:spMk id="22" creationId="{D771F8C4-0213-83FF-366E-253EA2CE11A1}"/>
          </ac:spMkLst>
        </pc:spChg>
        <pc:spChg chg="del">
          <ac:chgData name="김소희 에너지AI트랙/" userId="292a1162-0793-4577-a94d-2dae0dfa5995" providerId="ADAL" clId="{AEC3F07D-585E-4C11-B64C-50F12F9F4E49}" dt="2022-06-27T07:44:05.182" v="3213" actId="478"/>
          <ac:spMkLst>
            <pc:docMk/>
            <pc:sldMk cId="296142982" sldId="261"/>
            <ac:spMk id="23" creationId="{624D544E-9A98-8FCE-641D-8CBC3ACCEC67}"/>
          </ac:spMkLst>
        </pc:spChg>
        <pc:spChg chg="add mod">
          <ac:chgData name="김소희 에너지AI트랙/" userId="292a1162-0793-4577-a94d-2dae0dfa5995" providerId="ADAL" clId="{AEC3F07D-585E-4C11-B64C-50F12F9F4E49}" dt="2022-06-27T07:52:04.057" v="3536" actId="1076"/>
          <ac:spMkLst>
            <pc:docMk/>
            <pc:sldMk cId="296142982" sldId="261"/>
            <ac:spMk id="24" creationId="{FF8E2967-8C3B-BF01-C049-477F419CF2F8}"/>
          </ac:spMkLst>
        </pc:spChg>
        <pc:spChg chg="add mod">
          <ac:chgData name="김소희 에너지AI트랙/" userId="292a1162-0793-4577-a94d-2dae0dfa5995" providerId="ADAL" clId="{AEC3F07D-585E-4C11-B64C-50F12F9F4E49}" dt="2022-06-27T07:52:04.057" v="3536" actId="1076"/>
          <ac:spMkLst>
            <pc:docMk/>
            <pc:sldMk cId="296142982" sldId="261"/>
            <ac:spMk id="26" creationId="{E87AE9CF-1207-7109-DCC3-94E13B8BEE6B}"/>
          </ac:spMkLst>
        </pc:spChg>
        <pc:spChg chg="add mod">
          <ac:chgData name="김소희 에너지AI트랙/" userId="292a1162-0793-4577-a94d-2dae0dfa5995" providerId="ADAL" clId="{AEC3F07D-585E-4C11-B64C-50F12F9F4E49}" dt="2022-06-27T07:52:04.057" v="3536" actId="1076"/>
          <ac:spMkLst>
            <pc:docMk/>
            <pc:sldMk cId="296142982" sldId="261"/>
            <ac:spMk id="29" creationId="{E775E3BA-D87C-4E8A-4015-00F7394DEA30}"/>
          </ac:spMkLst>
        </pc:spChg>
        <pc:spChg chg="add mod">
          <ac:chgData name="김소희 에너지AI트랙/" userId="292a1162-0793-4577-a94d-2dae0dfa5995" providerId="ADAL" clId="{AEC3F07D-585E-4C11-B64C-50F12F9F4E49}" dt="2022-06-27T07:52:04.057" v="3536" actId="1076"/>
          <ac:spMkLst>
            <pc:docMk/>
            <pc:sldMk cId="296142982" sldId="261"/>
            <ac:spMk id="30" creationId="{9A09AE1C-ECDC-1421-C086-AD7C258FD238}"/>
          </ac:spMkLst>
        </pc:spChg>
        <pc:spChg chg="add mod">
          <ac:chgData name="김소희 에너지AI트랙/" userId="292a1162-0793-4577-a94d-2dae0dfa5995" providerId="ADAL" clId="{AEC3F07D-585E-4C11-B64C-50F12F9F4E49}" dt="2022-06-27T07:52:12.088" v="3541" actId="1076"/>
          <ac:spMkLst>
            <pc:docMk/>
            <pc:sldMk cId="296142982" sldId="261"/>
            <ac:spMk id="32" creationId="{29A87124-AABD-A9A4-BE49-19EC785F17CA}"/>
          </ac:spMkLst>
        </pc:spChg>
        <pc:picChg chg="add mod">
          <ac:chgData name="김소희 에너지AI트랙/" userId="292a1162-0793-4577-a94d-2dae0dfa5995" providerId="ADAL" clId="{AEC3F07D-585E-4C11-B64C-50F12F9F4E49}" dt="2022-06-27T07:52:04.057" v="3536" actId="1076"/>
          <ac:picMkLst>
            <pc:docMk/>
            <pc:sldMk cId="296142982" sldId="261"/>
            <ac:picMk id="5" creationId="{CDFAD30B-2BFC-C344-CFB0-20789389B879}"/>
          </ac:picMkLst>
        </pc:picChg>
        <pc:picChg chg="del">
          <ac:chgData name="김소희 에너지AI트랙/" userId="292a1162-0793-4577-a94d-2dae0dfa5995" providerId="ADAL" clId="{AEC3F07D-585E-4C11-B64C-50F12F9F4E49}" dt="2022-06-27T07:44:05.182" v="3213" actId="478"/>
          <ac:picMkLst>
            <pc:docMk/>
            <pc:sldMk cId="296142982" sldId="261"/>
            <ac:picMk id="7" creationId="{84D34C48-84D2-0163-E144-E61A07E2BC24}"/>
          </ac:picMkLst>
        </pc:picChg>
        <pc:picChg chg="del">
          <ac:chgData name="김소희 에너지AI트랙/" userId="292a1162-0793-4577-a94d-2dae0dfa5995" providerId="ADAL" clId="{AEC3F07D-585E-4C11-B64C-50F12F9F4E49}" dt="2022-06-27T07:44:05.182" v="3213" actId="478"/>
          <ac:picMkLst>
            <pc:docMk/>
            <pc:sldMk cId="296142982" sldId="261"/>
            <ac:picMk id="2050" creationId="{340B4EAB-988C-C33B-E403-DD12D427415D}"/>
          </ac:picMkLst>
        </pc:picChg>
        <pc:cxnChg chg="add mod">
          <ac:chgData name="김소희 에너지AI트랙/" userId="292a1162-0793-4577-a94d-2dae0dfa5995" providerId="ADAL" clId="{AEC3F07D-585E-4C11-B64C-50F12F9F4E49}" dt="2022-06-27T07:52:04.057" v="3536" actId="1076"/>
          <ac:cxnSpMkLst>
            <pc:docMk/>
            <pc:sldMk cId="296142982" sldId="261"/>
            <ac:cxnSpMk id="11" creationId="{0E9490B0-DDB7-D3DF-A246-92972C780DBE}"/>
          </ac:cxnSpMkLst>
        </pc:cxnChg>
        <pc:cxnChg chg="del">
          <ac:chgData name="김소희 에너지AI트랙/" userId="292a1162-0793-4577-a94d-2dae0dfa5995" providerId="ADAL" clId="{AEC3F07D-585E-4C11-B64C-50F12F9F4E49}" dt="2022-06-27T07:44:05.182" v="3213" actId="478"/>
          <ac:cxnSpMkLst>
            <pc:docMk/>
            <pc:sldMk cId="296142982" sldId="261"/>
            <ac:cxnSpMk id="13" creationId="{AF0FDAC8-9D26-9E12-5B9B-709D25E6E4D4}"/>
          </ac:cxnSpMkLst>
        </pc:cxnChg>
        <pc:cxnChg chg="del">
          <ac:chgData name="김소희 에너지AI트랙/" userId="292a1162-0793-4577-a94d-2dae0dfa5995" providerId="ADAL" clId="{AEC3F07D-585E-4C11-B64C-50F12F9F4E49}" dt="2022-06-27T07:44:05.182" v="3213" actId="478"/>
          <ac:cxnSpMkLst>
            <pc:docMk/>
            <pc:sldMk cId="296142982" sldId="261"/>
            <ac:cxnSpMk id="18" creationId="{CC2D4388-9764-CF06-434D-1A9224CABC89}"/>
          </ac:cxnSpMkLst>
        </pc:cxnChg>
        <pc:cxnChg chg="add mod">
          <ac:chgData name="김소희 에너지AI트랙/" userId="292a1162-0793-4577-a94d-2dae0dfa5995" providerId="ADAL" clId="{AEC3F07D-585E-4C11-B64C-50F12F9F4E49}" dt="2022-06-27T07:52:04.057" v="3536" actId="1076"/>
          <ac:cxnSpMkLst>
            <pc:docMk/>
            <pc:sldMk cId="296142982" sldId="261"/>
            <ac:cxnSpMk id="25" creationId="{3E8EF958-A3C9-A45D-A13F-8352546C3F0E}"/>
          </ac:cxnSpMkLst>
        </pc:cxnChg>
        <pc:cxnChg chg="add mod">
          <ac:chgData name="김소희 에너지AI트랙/" userId="292a1162-0793-4577-a94d-2dae0dfa5995" providerId="ADAL" clId="{AEC3F07D-585E-4C11-B64C-50F12F9F4E49}" dt="2022-06-27T07:52:04.057" v="3536" actId="1076"/>
          <ac:cxnSpMkLst>
            <pc:docMk/>
            <pc:sldMk cId="296142982" sldId="261"/>
            <ac:cxnSpMk id="27" creationId="{D18CEE95-2D1F-ECED-6DDB-9FE058C54645}"/>
          </ac:cxnSpMkLst>
        </pc:cxnChg>
      </pc:sldChg>
      <pc:sldChg chg="addSp delSp modSp add mod">
        <pc:chgData name="김소희 에너지AI트랙/" userId="292a1162-0793-4577-a94d-2dae0dfa5995" providerId="ADAL" clId="{AEC3F07D-585E-4C11-B64C-50F12F9F4E49}" dt="2022-06-27T09:24:21.541" v="4759"/>
        <pc:sldMkLst>
          <pc:docMk/>
          <pc:sldMk cId="266497659" sldId="262"/>
        </pc:sldMkLst>
        <pc:spChg chg="mod">
          <ac:chgData name="김소희 에너지AI트랙/" userId="292a1162-0793-4577-a94d-2dae0dfa5995" providerId="ADAL" clId="{AEC3F07D-585E-4C11-B64C-50F12F9F4E49}" dt="2022-06-27T07:57:59.438" v="3637" actId="20577"/>
          <ac:spMkLst>
            <pc:docMk/>
            <pc:sldMk cId="266497659" sldId="262"/>
            <ac:spMk id="2" creationId="{5C386871-B092-6B43-A8DA-B84A6CCCC7F5}"/>
          </ac:spMkLst>
        </pc:spChg>
        <pc:spChg chg="add mod">
          <ac:chgData name="김소희 에너지AI트랙/" userId="292a1162-0793-4577-a94d-2dae0dfa5995" providerId="ADAL" clId="{AEC3F07D-585E-4C11-B64C-50F12F9F4E49}" dt="2022-06-27T08:54:31.914" v="4434" actId="1076"/>
          <ac:spMkLst>
            <pc:docMk/>
            <pc:sldMk cId="266497659" sldId="262"/>
            <ac:spMk id="19" creationId="{ADE0142D-5608-F586-C560-167DEC3FEFCA}"/>
          </ac:spMkLst>
        </pc:spChg>
        <pc:spChg chg="del">
          <ac:chgData name="김소희 에너지AI트랙/" userId="292a1162-0793-4577-a94d-2dae0dfa5995" providerId="ADAL" clId="{AEC3F07D-585E-4C11-B64C-50F12F9F4E49}" dt="2022-06-27T08:18:06.755" v="3638" actId="478"/>
          <ac:spMkLst>
            <pc:docMk/>
            <pc:sldMk cId="266497659" sldId="262"/>
            <ac:spMk id="20" creationId="{6BB28C82-718E-B1F1-E8B9-CFECA3D6C40C}"/>
          </ac:spMkLst>
        </pc:spChg>
        <pc:spChg chg="add mod">
          <ac:chgData name="김소희 에너지AI트랙/" userId="292a1162-0793-4577-a94d-2dae0dfa5995" providerId="ADAL" clId="{AEC3F07D-585E-4C11-B64C-50F12F9F4E49}" dt="2022-06-27T09:01:14.557" v="4627" actId="113"/>
          <ac:spMkLst>
            <pc:docMk/>
            <pc:sldMk cId="266497659" sldId="262"/>
            <ac:spMk id="22" creationId="{6722C438-3A22-A767-400A-51A5B65D0577}"/>
          </ac:spMkLst>
        </pc:spChg>
        <pc:spChg chg="del">
          <ac:chgData name="김소희 에너지AI트랙/" userId="292a1162-0793-4577-a94d-2dae0dfa5995" providerId="ADAL" clId="{AEC3F07D-585E-4C11-B64C-50F12F9F4E49}" dt="2022-06-27T08:18:06.755" v="3638" actId="478"/>
          <ac:spMkLst>
            <pc:docMk/>
            <pc:sldMk cId="266497659" sldId="262"/>
            <ac:spMk id="24" creationId="{FF8E2967-8C3B-BF01-C049-477F419CF2F8}"/>
          </ac:spMkLst>
        </pc:spChg>
        <pc:spChg chg="del">
          <ac:chgData name="김소희 에너지AI트랙/" userId="292a1162-0793-4577-a94d-2dae0dfa5995" providerId="ADAL" clId="{AEC3F07D-585E-4C11-B64C-50F12F9F4E49}" dt="2022-06-27T08:18:06.755" v="3638" actId="478"/>
          <ac:spMkLst>
            <pc:docMk/>
            <pc:sldMk cId="266497659" sldId="262"/>
            <ac:spMk id="26" creationId="{E87AE9CF-1207-7109-DCC3-94E13B8BEE6B}"/>
          </ac:spMkLst>
        </pc:spChg>
        <pc:spChg chg="del">
          <ac:chgData name="김소희 에너지AI트랙/" userId="292a1162-0793-4577-a94d-2dae0dfa5995" providerId="ADAL" clId="{AEC3F07D-585E-4C11-B64C-50F12F9F4E49}" dt="2022-06-27T08:18:06.755" v="3638" actId="478"/>
          <ac:spMkLst>
            <pc:docMk/>
            <pc:sldMk cId="266497659" sldId="262"/>
            <ac:spMk id="29" creationId="{E775E3BA-D87C-4E8A-4015-00F7394DEA30}"/>
          </ac:spMkLst>
        </pc:spChg>
        <pc:spChg chg="del">
          <ac:chgData name="김소희 에너지AI트랙/" userId="292a1162-0793-4577-a94d-2dae0dfa5995" providerId="ADAL" clId="{AEC3F07D-585E-4C11-B64C-50F12F9F4E49}" dt="2022-06-27T08:18:06.755" v="3638" actId="478"/>
          <ac:spMkLst>
            <pc:docMk/>
            <pc:sldMk cId="266497659" sldId="262"/>
            <ac:spMk id="30" creationId="{9A09AE1C-ECDC-1421-C086-AD7C258FD238}"/>
          </ac:spMkLst>
        </pc:spChg>
        <pc:spChg chg="add mod">
          <ac:chgData name="김소희 에너지AI트랙/" userId="292a1162-0793-4577-a94d-2dae0dfa5995" providerId="ADAL" clId="{AEC3F07D-585E-4C11-B64C-50F12F9F4E49}" dt="2022-06-27T08:39:21.762" v="4142" actId="113"/>
          <ac:spMkLst>
            <pc:docMk/>
            <pc:sldMk cId="266497659" sldId="262"/>
            <ac:spMk id="31" creationId="{1BAE550A-3E9C-9EF0-0071-495C79A182FB}"/>
          </ac:spMkLst>
        </pc:spChg>
        <pc:spChg chg="mod">
          <ac:chgData name="김소희 에너지AI트랙/" userId="292a1162-0793-4577-a94d-2dae0dfa5995" providerId="ADAL" clId="{AEC3F07D-585E-4C11-B64C-50F12F9F4E49}" dt="2022-06-27T08:44:28.170" v="4200" actId="20577"/>
          <ac:spMkLst>
            <pc:docMk/>
            <pc:sldMk cId="266497659" sldId="262"/>
            <ac:spMk id="32" creationId="{29A87124-AABD-A9A4-BE49-19EC785F17CA}"/>
          </ac:spMkLst>
        </pc:spChg>
        <pc:spChg chg="add mod">
          <ac:chgData name="김소희 에너지AI트랙/" userId="292a1162-0793-4577-a94d-2dae0dfa5995" providerId="ADAL" clId="{AEC3F07D-585E-4C11-B64C-50F12F9F4E49}" dt="2022-06-27T08:54:31.914" v="4434" actId="1076"/>
          <ac:spMkLst>
            <pc:docMk/>
            <pc:sldMk cId="266497659" sldId="262"/>
            <ac:spMk id="40" creationId="{E241E082-D4A5-CDDB-244D-DD587F426A13}"/>
          </ac:spMkLst>
        </pc:spChg>
        <pc:spChg chg="add mod">
          <ac:chgData name="김소희 에너지AI트랙/" userId="292a1162-0793-4577-a94d-2dae0dfa5995" providerId="ADAL" clId="{AEC3F07D-585E-4C11-B64C-50F12F9F4E49}" dt="2022-06-27T08:54:31.914" v="4434" actId="1076"/>
          <ac:spMkLst>
            <pc:docMk/>
            <pc:sldMk cId="266497659" sldId="262"/>
            <ac:spMk id="43" creationId="{D97B993F-ACD5-C901-6874-75E2DF7B31F1}"/>
          </ac:spMkLst>
        </pc:spChg>
        <pc:spChg chg="add mod">
          <ac:chgData name="김소희 에너지AI트랙/" userId="292a1162-0793-4577-a94d-2dae0dfa5995" providerId="ADAL" clId="{AEC3F07D-585E-4C11-B64C-50F12F9F4E49}" dt="2022-06-27T08:54:31.914" v="4434" actId="1076"/>
          <ac:spMkLst>
            <pc:docMk/>
            <pc:sldMk cId="266497659" sldId="262"/>
            <ac:spMk id="44" creationId="{56D8F2C5-97F7-F7E3-6C79-7FA375D31A8D}"/>
          </ac:spMkLst>
        </pc:spChg>
        <pc:spChg chg="add mod">
          <ac:chgData name="김소희 에너지AI트랙/" userId="292a1162-0793-4577-a94d-2dae0dfa5995" providerId="ADAL" clId="{AEC3F07D-585E-4C11-B64C-50F12F9F4E49}" dt="2022-06-27T08:58:20.956" v="4618" actId="1076"/>
          <ac:spMkLst>
            <pc:docMk/>
            <pc:sldMk cId="266497659" sldId="262"/>
            <ac:spMk id="50" creationId="{32EFA438-918A-9028-23F3-605373BE976B}"/>
          </ac:spMkLst>
        </pc:spChg>
        <pc:spChg chg="add mod">
          <ac:chgData name="김소희 에너지AI트랙/" userId="292a1162-0793-4577-a94d-2dae0dfa5995" providerId="ADAL" clId="{AEC3F07D-585E-4C11-B64C-50F12F9F4E49}" dt="2022-06-27T08:54:31.914" v="4434" actId="1076"/>
          <ac:spMkLst>
            <pc:docMk/>
            <pc:sldMk cId="266497659" sldId="262"/>
            <ac:spMk id="51" creationId="{F7D55149-9215-BB3F-4648-B74001545168}"/>
          </ac:spMkLst>
        </pc:spChg>
        <pc:grpChg chg="add mod">
          <ac:chgData name="김소희 에너지AI트랙/" userId="292a1162-0793-4577-a94d-2dae0dfa5995" providerId="ADAL" clId="{AEC3F07D-585E-4C11-B64C-50F12F9F4E49}" dt="2022-06-27T08:54:22.922" v="4433" actId="1076"/>
          <ac:grpSpMkLst>
            <pc:docMk/>
            <pc:sldMk cId="266497659" sldId="262"/>
            <ac:grpSpMk id="14" creationId="{B87A9F04-1EBF-5253-6815-3AF6962E5C0C}"/>
          </ac:grpSpMkLst>
        </pc:grpChg>
        <pc:picChg chg="add del mod">
          <ac:chgData name="김소희 에너지AI트랙/" userId="292a1162-0793-4577-a94d-2dae0dfa5995" providerId="ADAL" clId="{AEC3F07D-585E-4C11-B64C-50F12F9F4E49}" dt="2022-06-27T08:53:27.611" v="4424" actId="478"/>
          <ac:picMkLst>
            <pc:docMk/>
            <pc:sldMk cId="266497659" sldId="262"/>
            <ac:picMk id="4" creationId="{A782C306-09C8-8588-08B0-DC441D3B75B8}"/>
          </ac:picMkLst>
        </pc:picChg>
        <pc:picChg chg="del">
          <ac:chgData name="김소희 에너지AI트랙/" userId="292a1162-0793-4577-a94d-2dae0dfa5995" providerId="ADAL" clId="{AEC3F07D-585E-4C11-B64C-50F12F9F4E49}" dt="2022-06-27T08:18:06.755" v="3638" actId="478"/>
          <ac:picMkLst>
            <pc:docMk/>
            <pc:sldMk cId="266497659" sldId="262"/>
            <ac:picMk id="5" creationId="{CDFAD30B-2BFC-C344-CFB0-20789389B879}"/>
          </ac:picMkLst>
        </pc:picChg>
        <pc:picChg chg="add del mod">
          <ac:chgData name="김소희 에너지AI트랙/" userId="292a1162-0793-4577-a94d-2dae0dfa5995" providerId="ADAL" clId="{AEC3F07D-585E-4C11-B64C-50F12F9F4E49}" dt="2022-06-27T08:53:28.081" v="4425" actId="478"/>
          <ac:picMkLst>
            <pc:docMk/>
            <pc:sldMk cId="266497659" sldId="262"/>
            <ac:picMk id="7" creationId="{B2C7FD58-42B3-0F60-062F-0C014DACDCD9}"/>
          </ac:picMkLst>
        </pc:picChg>
        <pc:picChg chg="add mod modCrop">
          <ac:chgData name="김소희 에너지AI트랙/" userId="292a1162-0793-4577-a94d-2dae0dfa5995" providerId="ADAL" clId="{AEC3F07D-585E-4C11-B64C-50F12F9F4E49}" dt="2022-06-27T08:54:31.914" v="4434" actId="1076"/>
          <ac:picMkLst>
            <pc:docMk/>
            <pc:sldMk cId="266497659" sldId="262"/>
            <ac:picMk id="10" creationId="{8FEE60BD-FFCD-F88A-48C6-94B1E4923601}"/>
          </ac:picMkLst>
        </pc:picChg>
        <pc:picChg chg="add mod">
          <ac:chgData name="김소희 에너지AI트랙/" userId="292a1162-0793-4577-a94d-2dae0dfa5995" providerId="ADAL" clId="{AEC3F07D-585E-4C11-B64C-50F12F9F4E49}" dt="2022-06-27T08:54:06.855" v="4429" actId="14100"/>
          <ac:picMkLst>
            <pc:docMk/>
            <pc:sldMk cId="266497659" sldId="262"/>
            <ac:picMk id="13" creationId="{E8EB9F8A-D367-08A2-6C38-C5198365F396}"/>
          </ac:picMkLst>
        </pc:picChg>
        <pc:picChg chg="add mod ord modCrop">
          <ac:chgData name="김소희 에너지AI트랙/" userId="292a1162-0793-4577-a94d-2dae0dfa5995" providerId="ADAL" clId="{AEC3F07D-585E-4C11-B64C-50F12F9F4E49}" dt="2022-06-27T08:54:31.914" v="4434" actId="1076"/>
          <ac:picMkLst>
            <pc:docMk/>
            <pc:sldMk cId="266497659" sldId="262"/>
            <ac:picMk id="33" creationId="{8487B272-B2C8-B917-7C0A-32A588A1C7B6}"/>
          </ac:picMkLst>
        </pc:picChg>
        <pc:picChg chg="add del mod">
          <ac:chgData name="김소희 에너지AI트랙/" userId="292a1162-0793-4577-a94d-2dae0dfa5995" providerId="ADAL" clId="{AEC3F07D-585E-4C11-B64C-50F12F9F4E49}" dt="2022-06-27T08:57:17.426" v="4558" actId="478"/>
          <ac:picMkLst>
            <pc:docMk/>
            <pc:sldMk cId="266497659" sldId="262"/>
            <ac:picMk id="37" creationId="{23F0B8FE-0C1E-9517-0036-FA9A9CE13E55}"/>
          </ac:picMkLst>
        </pc:picChg>
        <pc:picChg chg="add mod">
          <ac:chgData name="김소희 에너지AI트랙/" userId="292a1162-0793-4577-a94d-2dae0dfa5995" providerId="ADAL" clId="{AEC3F07D-585E-4C11-B64C-50F12F9F4E49}" dt="2022-06-27T08:58:22.704" v="4619" actId="1076"/>
          <ac:picMkLst>
            <pc:docMk/>
            <pc:sldMk cId="266497659" sldId="262"/>
            <ac:picMk id="3074" creationId="{3CBCEE0F-A2F9-585A-593E-13175299C8D1}"/>
          </ac:picMkLst>
        </pc:picChg>
        <pc:cxnChg chg="del">
          <ac:chgData name="김소희 에너지AI트랙/" userId="292a1162-0793-4577-a94d-2dae0dfa5995" providerId="ADAL" clId="{AEC3F07D-585E-4C11-B64C-50F12F9F4E49}" dt="2022-06-27T08:18:06.755" v="3638" actId="478"/>
          <ac:cxnSpMkLst>
            <pc:docMk/>
            <pc:sldMk cId="266497659" sldId="262"/>
            <ac:cxnSpMk id="11" creationId="{0E9490B0-DDB7-D3DF-A246-92972C780DBE}"/>
          </ac:cxnSpMkLst>
        </pc:cxnChg>
        <pc:cxnChg chg="add mod">
          <ac:chgData name="김소희 에너지AI트랙/" userId="292a1162-0793-4577-a94d-2dae0dfa5995" providerId="ADAL" clId="{AEC3F07D-585E-4C11-B64C-50F12F9F4E49}" dt="2022-06-27T08:54:31.914" v="4434" actId="1076"/>
          <ac:cxnSpMkLst>
            <pc:docMk/>
            <pc:sldMk cId="266497659" sldId="262"/>
            <ac:cxnSpMk id="16" creationId="{C9F9AC9B-8DD9-8C20-5E07-ABE222C52B4B}"/>
          </ac:cxnSpMkLst>
        </pc:cxnChg>
        <pc:cxnChg chg="add mod">
          <ac:chgData name="김소희 에너지AI트랙/" userId="292a1162-0793-4577-a94d-2dae0dfa5995" providerId="ADAL" clId="{AEC3F07D-585E-4C11-B64C-50F12F9F4E49}" dt="2022-06-27T08:54:31.914" v="4434" actId="1076"/>
          <ac:cxnSpMkLst>
            <pc:docMk/>
            <pc:sldMk cId="266497659" sldId="262"/>
            <ac:cxnSpMk id="18" creationId="{B63AD296-65FF-22E4-16DB-AFE145B0649E}"/>
          </ac:cxnSpMkLst>
        </pc:cxnChg>
        <pc:cxnChg chg="del">
          <ac:chgData name="김소희 에너지AI트랙/" userId="292a1162-0793-4577-a94d-2dae0dfa5995" providerId="ADAL" clId="{AEC3F07D-585E-4C11-B64C-50F12F9F4E49}" dt="2022-06-27T08:18:06.755" v="3638" actId="478"/>
          <ac:cxnSpMkLst>
            <pc:docMk/>
            <pc:sldMk cId="266497659" sldId="262"/>
            <ac:cxnSpMk id="25" creationId="{3E8EF958-A3C9-A45D-A13F-8352546C3F0E}"/>
          </ac:cxnSpMkLst>
        </pc:cxnChg>
        <pc:cxnChg chg="del">
          <ac:chgData name="김소희 에너지AI트랙/" userId="292a1162-0793-4577-a94d-2dae0dfa5995" providerId="ADAL" clId="{AEC3F07D-585E-4C11-B64C-50F12F9F4E49}" dt="2022-06-27T08:18:06.755" v="3638" actId="478"/>
          <ac:cxnSpMkLst>
            <pc:docMk/>
            <pc:sldMk cId="266497659" sldId="262"/>
            <ac:cxnSpMk id="27" creationId="{D18CEE95-2D1F-ECED-6DDB-9FE058C54645}"/>
          </ac:cxnSpMkLst>
        </pc:cxnChg>
        <pc:cxnChg chg="add mod">
          <ac:chgData name="김소희 에너지AI트랙/" userId="292a1162-0793-4577-a94d-2dae0dfa5995" providerId="ADAL" clId="{AEC3F07D-585E-4C11-B64C-50F12F9F4E49}" dt="2022-06-27T08:54:31.914" v="4434" actId="1076"/>
          <ac:cxnSpMkLst>
            <pc:docMk/>
            <pc:sldMk cId="266497659" sldId="262"/>
            <ac:cxnSpMk id="34" creationId="{5B5ECE9E-8C98-84A3-FD56-2C62CD5395BA}"/>
          </ac:cxnSpMkLst>
        </pc:cxnChg>
        <pc:cxnChg chg="add mod">
          <ac:chgData name="김소희 에너지AI트랙/" userId="292a1162-0793-4577-a94d-2dae0dfa5995" providerId="ADAL" clId="{AEC3F07D-585E-4C11-B64C-50F12F9F4E49}" dt="2022-06-27T08:54:31.914" v="4434" actId="1076"/>
          <ac:cxnSpMkLst>
            <pc:docMk/>
            <pc:sldMk cId="266497659" sldId="262"/>
            <ac:cxnSpMk id="35" creationId="{722B1DA9-EFEC-A254-07A4-C89EBE2E8841}"/>
          </ac:cxnSpMkLst>
        </pc:cxnChg>
        <pc:cxnChg chg="add mod">
          <ac:chgData name="김소희 에너지AI트랙/" userId="292a1162-0793-4577-a94d-2dae0dfa5995" providerId="ADAL" clId="{AEC3F07D-585E-4C11-B64C-50F12F9F4E49}" dt="2022-06-27T08:54:31.914" v="4434" actId="1076"/>
          <ac:cxnSpMkLst>
            <pc:docMk/>
            <pc:sldMk cId="266497659" sldId="262"/>
            <ac:cxnSpMk id="38" creationId="{704AC84F-0FE4-2D62-EA0A-F8124BB9C2DB}"/>
          </ac:cxnSpMkLst>
        </pc:cxnChg>
        <pc:cxnChg chg="add mod">
          <ac:chgData name="김소희 에너지AI트랙/" userId="292a1162-0793-4577-a94d-2dae0dfa5995" providerId="ADAL" clId="{AEC3F07D-585E-4C11-B64C-50F12F9F4E49}" dt="2022-06-27T08:54:31.914" v="4434" actId="1076"/>
          <ac:cxnSpMkLst>
            <pc:docMk/>
            <pc:sldMk cId="266497659" sldId="262"/>
            <ac:cxnSpMk id="41" creationId="{4AB99114-8D97-1EB6-2AAC-D015C07914A3}"/>
          </ac:cxnSpMkLst>
        </pc:cxnChg>
        <pc:cxnChg chg="add del mod">
          <ac:chgData name="김소희 에너지AI트랙/" userId="292a1162-0793-4577-a94d-2dae0dfa5995" providerId="ADAL" clId="{AEC3F07D-585E-4C11-B64C-50F12F9F4E49}" dt="2022-06-27T09:24:21.541" v="4759"/>
          <ac:cxnSpMkLst>
            <pc:docMk/>
            <pc:sldMk cId="266497659" sldId="262"/>
            <ac:cxnSpMk id="53" creationId="{645ADB88-E134-5862-6560-688E8718A68E}"/>
          </ac:cxnSpMkLst>
        </pc:cxnChg>
      </pc:sldChg>
      <pc:sldChg chg="addSp delSp modSp add mod">
        <pc:chgData name="김소희 에너지AI트랙/" userId="292a1162-0793-4577-a94d-2dae0dfa5995" providerId="ADAL" clId="{AEC3F07D-585E-4C11-B64C-50F12F9F4E49}" dt="2022-06-27T09:47:32.642" v="5498" actId="1076"/>
        <pc:sldMkLst>
          <pc:docMk/>
          <pc:sldMk cId="296339208" sldId="263"/>
        </pc:sldMkLst>
        <pc:spChg chg="del">
          <ac:chgData name="김소희 에너지AI트랙/" userId="292a1162-0793-4577-a94d-2dae0dfa5995" providerId="ADAL" clId="{AEC3F07D-585E-4C11-B64C-50F12F9F4E49}" dt="2022-06-27T08:59:30.951" v="4621" actId="478"/>
          <ac:spMkLst>
            <pc:docMk/>
            <pc:sldMk cId="296339208" sldId="263"/>
            <ac:spMk id="19" creationId="{ADE0142D-5608-F586-C560-167DEC3FEFCA}"/>
          </ac:spMkLst>
        </pc:spChg>
        <pc:spChg chg="del">
          <ac:chgData name="김소희 에너지AI트랙/" userId="292a1162-0793-4577-a94d-2dae0dfa5995" providerId="ADAL" clId="{AEC3F07D-585E-4C11-B64C-50F12F9F4E49}" dt="2022-06-27T08:59:33.763" v="4623" actId="478"/>
          <ac:spMkLst>
            <pc:docMk/>
            <pc:sldMk cId="296339208" sldId="263"/>
            <ac:spMk id="22" creationId="{6722C438-3A22-A767-400A-51A5B65D0577}"/>
          </ac:spMkLst>
        </pc:spChg>
        <pc:spChg chg="add mod">
          <ac:chgData name="김소희 에너지AI트랙/" userId="292a1162-0793-4577-a94d-2dae0dfa5995" providerId="ADAL" clId="{AEC3F07D-585E-4C11-B64C-50F12F9F4E49}" dt="2022-06-27T09:30:40.325" v="5027" actId="1076"/>
          <ac:spMkLst>
            <pc:docMk/>
            <pc:sldMk cId="296339208" sldId="263"/>
            <ac:spMk id="26" creationId="{F15EA5AC-E794-9933-4F56-094ED3EED095}"/>
          </ac:spMkLst>
        </pc:spChg>
        <pc:spChg chg="del">
          <ac:chgData name="김소희 에너지AI트랙/" userId="292a1162-0793-4577-a94d-2dae0dfa5995" providerId="ADAL" clId="{AEC3F07D-585E-4C11-B64C-50F12F9F4E49}" dt="2022-06-27T09:01:39.787" v="4665" actId="478"/>
          <ac:spMkLst>
            <pc:docMk/>
            <pc:sldMk cId="296339208" sldId="263"/>
            <ac:spMk id="31" creationId="{1BAE550A-3E9C-9EF0-0071-495C79A182FB}"/>
          </ac:spMkLst>
        </pc:spChg>
        <pc:spChg chg="del">
          <ac:chgData name="김소희 에너지AI트랙/" userId="292a1162-0793-4577-a94d-2dae0dfa5995" providerId="ADAL" clId="{AEC3F07D-585E-4C11-B64C-50F12F9F4E49}" dt="2022-06-27T08:59:30.951" v="4621" actId="478"/>
          <ac:spMkLst>
            <pc:docMk/>
            <pc:sldMk cId="296339208" sldId="263"/>
            <ac:spMk id="40" creationId="{E241E082-D4A5-CDDB-244D-DD587F426A13}"/>
          </ac:spMkLst>
        </pc:spChg>
        <pc:spChg chg="del">
          <ac:chgData name="김소희 에너지AI트랙/" userId="292a1162-0793-4577-a94d-2dae0dfa5995" providerId="ADAL" clId="{AEC3F07D-585E-4C11-B64C-50F12F9F4E49}" dt="2022-06-27T08:59:30.951" v="4621" actId="478"/>
          <ac:spMkLst>
            <pc:docMk/>
            <pc:sldMk cId="296339208" sldId="263"/>
            <ac:spMk id="43" creationId="{D97B993F-ACD5-C901-6874-75E2DF7B31F1}"/>
          </ac:spMkLst>
        </pc:spChg>
        <pc:spChg chg="del">
          <ac:chgData name="김소희 에너지AI트랙/" userId="292a1162-0793-4577-a94d-2dae0dfa5995" providerId="ADAL" clId="{AEC3F07D-585E-4C11-B64C-50F12F9F4E49}" dt="2022-06-27T08:59:30.951" v="4621" actId="478"/>
          <ac:spMkLst>
            <pc:docMk/>
            <pc:sldMk cId="296339208" sldId="263"/>
            <ac:spMk id="44" creationId="{56D8F2C5-97F7-F7E3-6C79-7FA375D31A8D}"/>
          </ac:spMkLst>
        </pc:spChg>
        <pc:spChg chg="del">
          <ac:chgData name="김소희 에너지AI트랙/" userId="292a1162-0793-4577-a94d-2dae0dfa5995" providerId="ADAL" clId="{AEC3F07D-585E-4C11-B64C-50F12F9F4E49}" dt="2022-06-27T08:59:29.015" v="4620" actId="478"/>
          <ac:spMkLst>
            <pc:docMk/>
            <pc:sldMk cId="296339208" sldId="263"/>
            <ac:spMk id="50" creationId="{32EFA438-918A-9028-23F3-605373BE976B}"/>
          </ac:spMkLst>
        </pc:spChg>
        <pc:spChg chg="del">
          <ac:chgData name="김소희 에너지AI트랙/" userId="292a1162-0793-4577-a94d-2dae0dfa5995" providerId="ADAL" clId="{AEC3F07D-585E-4C11-B64C-50F12F9F4E49}" dt="2022-06-27T08:59:30.951" v="4621" actId="478"/>
          <ac:spMkLst>
            <pc:docMk/>
            <pc:sldMk cId="296339208" sldId="263"/>
            <ac:spMk id="51" creationId="{F7D55149-9215-BB3F-4648-B74001545168}"/>
          </ac:spMkLst>
        </pc:spChg>
        <pc:spChg chg="add mod">
          <ac:chgData name="김소희 에너지AI트랙/" userId="292a1162-0793-4577-a94d-2dae0dfa5995" providerId="ADAL" clId="{AEC3F07D-585E-4C11-B64C-50F12F9F4E49}" dt="2022-06-27T09:40:59.147" v="5322"/>
          <ac:spMkLst>
            <pc:docMk/>
            <pc:sldMk cId="296339208" sldId="263"/>
            <ac:spMk id="56" creationId="{6885C91E-D187-B695-79AA-438C2B318A1B}"/>
          </ac:spMkLst>
        </pc:spChg>
        <pc:spChg chg="add del mod">
          <ac:chgData name="김소희 에너지AI트랙/" userId="292a1162-0793-4577-a94d-2dae0dfa5995" providerId="ADAL" clId="{AEC3F07D-585E-4C11-B64C-50F12F9F4E49}" dt="2022-06-27T09:30:29.495" v="5024" actId="478"/>
          <ac:spMkLst>
            <pc:docMk/>
            <pc:sldMk cId="296339208" sldId="263"/>
            <ac:spMk id="59" creationId="{69F66F3D-6BB2-58EB-CB17-99C7F942BE32}"/>
          </ac:spMkLst>
        </pc:spChg>
        <pc:spChg chg="add mod">
          <ac:chgData name="김소희 에너지AI트랙/" userId="292a1162-0793-4577-a94d-2dae0dfa5995" providerId="ADAL" clId="{AEC3F07D-585E-4C11-B64C-50F12F9F4E49}" dt="2022-06-27T09:32:57.409" v="5045" actId="207"/>
          <ac:spMkLst>
            <pc:docMk/>
            <pc:sldMk cId="296339208" sldId="263"/>
            <ac:spMk id="61" creationId="{EA9AA345-77BD-3EDF-85E2-341A147DA9A3}"/>
          </ac:spMkLst>
        </pc:spChg>
        <pc:spChg chg="add del mod">
          <ac:chgData name="김소희 에너지AI트랙/" userId="292a1162-0793-4577-a94d-2dae0dfa5995" providerId="ADAL" clId="{AEC3F07D-585E-4C11-B64C-50F12F9F4E49}" dt="2022-06-27T09:37:07.211" v="5123" actId="478"/>
          <ac:spMkLst>
            <pc:docMk/>
            <pc:sldMk cId="296339208" sldId="263"/>
            <ac:spMk id="62" creationId="{BE39B6F4-461F-AAD6-906B-3FDA21B0D949}"/>
          </ac:spMkLst>
        </pc:spChg>
        <pc:spChg chg="add mod">
          <ac:chgData name="김소희 에너지AI트랙/" userId="292a1162-0793-4577-a94d-2dae0dfa5995" providerId="ADAL" clId="{AEC3F07D-585E-4C11-B64C-50F12F9F4E49}" dt="2022-06-27T09:37:18.555" v="5124" actId="1076"/>
          <ac:spMkLst>
            <pc:docMk/>
            <pc:sldMk cId="296339208" sldId="263"/>
            <ac:spMk id="63" creationId="{36153AAB-7F4E-ACF4-89AC-5D419571368C}"/>
          </ac:spMkLst>
        </pc:spChg>
        <pc:spChg chg="add mod">
          <ac:chgData name="김소희 에너지AI트랙/" userId="292a1162-0793-4577-a94d-2dae0dfa5995" providerId="ADAL" clId="{AEC3F07D-585E-4C11-B64C-50F12F9F4E49}" dt="2022-06-27T09:45:35.231" v="5491" actId="207"/>
          <ac:spMkLst>
            <pc:docMk/>
            <pc:sldMk cId="296339208" sldId="263"/>
            <ac:spMk id="65" creationId="{86AB2C8E-EF63-5C74-FA03-48FA2F5AD90B}"/>
          </ac:spMkLst>
        </pc:spChg>
        <pc:spChg chg="add mod">
          <ac:chgData name="김소희 에너지AI트랙/" userId="292a1162-0793-4577-a94d-2dae0dfa5995" providerId="ADAL" clId="{AEC3F07D-585E-4C11-B64C-50F12F9F4E49}" dt="2022-06-27T09:43:42.609" v="5446" actId="1076"/>
          <ac:spMkLst>
            <pc:docMk/>
            <pc:sldMk cId="296339208" sldId="263"/>
            <ac:spMk id="66" creationId="{94DFEABD-4EAB-BE01-F76F-37788F0B82A0}"/>
          </ac:spMkLst>
        </pc:spChg>
        <pc:grpChg chg="del">
          <ac:chgData name="김소희 에너지AI트랙/" userId="292a1162-0793-4577-a94d-2dae0dfa5995" providerId="ADAL" clId="{AEC3F07D-585E-4C11-B64C-50F12F9F4E49}" dt="2022-06-27T08:59:32.952" v="4622" actId="478"/>
          <ac:grpSpMkLst>
            <pc:docMk/>
            <pc:sldMk cId="296339208" sldId="263"/>
            <ac:grpSpMk id="14" creationId="{B87A9F04-1EBF-5253-6815-3AF6962E5C0C}"/>
          </ac:grpSpMkLst>
        </pc:grpChg>
        <pc:picChg chg="mod">
          <ac:chgData name="김소희 에너지AI트랙/" userId="292a1162-0793-4577-a94d-2dae0dfa5995" providerId="ADAL" clId="{AEC3F07D-585E-4C11-B64C-50F12F9F4E49}" dt="2022-06-27T09:30:46.229" v="5028" actId="1076"/>
          <ac:picMkLst>
            <pc:docMk/>
            <pc:sldMk cId="296339208" sldId="263"/>
            <ac:picMk id="4" creationId="{A782C306-09C8-8588-08B0-DC441D3B75B8}"/>
          </ac:picMkLst>
        </pc:picChg>
        <pc:picChg chg="mod">
          <ac:chgData name="김소희 에너지AI트랙/" userId="292a1162-0793-4577-a94d-2dae0dfa5995" providerId="ADAL" clId="{AEC3F07D-585E-4C11-B64C-50F12F9F4E49}" dt="2022-06-27T09:37:18.555" v="5124" actId="1076"/>
          <ac:picMkLst>
            <pc:docMk/>
            <pc:sldMk cId="296339208" sldId="263"/>
            <ac:picMk id="7" creationId="{B2C7FD58-42B3-0F60-062F-0C014DACDCD9}"/>
          </ac:picMkLst>
        </pc:picChg>
        <pc:picChg chg="del">
          <ac:chgData name="김소희 에너지AI트랙/" userId="292a1162-0793-4577-a94d-2dae0dfa5995" providerId="ADAL" clId="{AEC3F07D-585E-4C11-B64C-50F12F9F4E49}" dt="2022-06-27T08:59:30.951" v="4621" actId="478"/>
          <ac:picMkLst>
            <pc:docMk/>
            <pc:sldMk cId="296339208" sldId="263"/>
            <ac:picMk id="10" creationId="{8FEE60BD-FFCD-F88A-48C6-94B1E4923601}"/>
          </ac:picMkLst>
        </pc:picChg>
        <pc:picChg chg="add mod">
          <ac:chgData name="김소희 에너지AI트랙/" userId="292a1162-0793-4577-a94d-2dae0dfa5995" providerId="ADAL" clId="{AEC3F07D-585E-4C11-B64C-50F12F9F4E49}" dt="2022-06-27T09:47:32.642" v="5498" actId="1076"/>
          <ac:picMkLst>
            <pc:docMk/>
            <pc:sldMk cId="296339208" sldId="263"/>
            <ac:picMk id="27" creationId="{7F2F20DD-76C7-2069-DA6D-D562B0DF484D}"/>
          </ac:picMkLst>
        </pc:picChg>
        <pc:picChg chg="add mod modCrop">
          <ac:chgData name="김소희 에너지AI트랙/" userId="292a1162-0793-4577-a94d-2dae0dfa5995" providerId="ADAL" clId="{AEC3F07D-585E-4C11-B64C-50F12F9F4E49}" dt="2022-06-27T09:43:47.687" v="5447" actId="1076"/>
          <ac:picMkLst>
            <pc:docMk/>
            <pc:sldMk cId="296339208" sldId="263"/>
            <ac:picMk id="28" creationId="{E09696C6-EDA1-64DE-38C8-0724A078D770}"/>
          </ac:picMkLst>
        </pc:picChg>
        <pc:picChg chg="del">
          <ac:chgData name="김소희 에너지AI트랙/" userId="292a1162-0793-4577-a94d-2dae0dfa5995" providerId="ADAL" clId="{AEC3F07D-585E-4C11-B64C-50F12F9F4E49}" dt="2022-06-27T08:59:30.951" v="4621" actId="478"/>
          <ac:picMkLst>
            <pc:docMk/>
            <pc:sldMk cId="296339208" sldId="263"/>
            <ac:picMk id="33" creationId="{8487B272-B2C8-B917-7C0A-32A588A1C7B6}"/>
          </ac:picMkLst>
        </pc:picChg>
        <pc:picChg chg="del">
          <ac:chgData name="김소희 에너지AI트랙/" userId="292a1162-0793-4577-a94d-2dae0dfa5995" providerId="ADAL" clId="{AEC3F07D-585E-4C11-B64C-50F12F9F4E49}" dt="2022-06-27T09:01:41.237" v="4666" actId="478"/>
          <ac:picMkLst>
            <pc:docMk/>
            <pc:sldMk cId="296339208" sldId="263"/>
            <ac:picMk id="37" creationId="{23F0B8FE-0C1E-9517-0036-FA9A9CE13E55}"/>
          </ac:picMkLst>
        </pc:picChg>
        <pc:picChg chg="add mod">
          <ac:chgData name="김소희 에너지AI트랙/" userId="292a1162-0793-4577-a94d-2dae0dfa5995" providerId="ADAL" clId="{AEC3F07D-585E-4C11-B64C-50F12F9F4E49}" dt="2022-06-27T09:34:32.683" v="5054" actId="1076"/>
          <ac:picMkLst>
            <pc:docMk/>
            <pc:sldMk cId="296339208" sldId="263"/>
            <ac:picMk id="58" creationId="{375ED2A9-E7DE-8525-9811-AB5DA6E618C8}"/>
          </ac:picMkLst>
        </pc:picChg>
        <pc:cxnChg chg="add del mod">
          <ac:chgData name="김소희 에너지AI트랙/" userId="292a1162-0793-4577-a94d-2dae0dfa5995" providerId="ADAL" clId="{AEC3F07D-585E-4C11-B64C-50F12F9F4E49}" dt="2022-06-27T09:23:48.368" v="4749" actId="478"/>
          <ac:cxnSpMkLst>
            <pc:docMk/>
            <pc:sldMk cId="296339208" sldId="263"/>
            <ac:cxnSpMk id="6" creationId="{9D42C6B0-DE49-1810-0ACB-073E7772BEC5}"/>
          </ac:cxnSpMkLst>
        </pc:cxnChg>
        <pc:cxnChg chg="add del mod">
          <ac:chgData name="김소희 에너지AI트랙/" userId="292a1162-0793-4577-a94d-2dae0dfa5995" providerId="ADAL" clId="{AEC3F07D-585E-4C11-B64C-50F12F9F4E49}" dt="2022-06-27T09:23:46.465" v="4747" actId="478"/>
          <ac:cxnSpMkLst>
            <pc:docMk/>
            <pc:sldMk cId="296339208" sldId="263"/>
            <ac:cxnSpMk id="11" creationId="{0E87431F-D887-406A-EFA0-A8649BA7A22F}"/>
          </ac:cxnSpMkLst>
        </pc:cxnChg>
        <pc:cxnChg chg="del">
          <ac:chgData name="김소희 에너지AI트랙/" userId="292a1162-0793-4577-a94d-2dae0dfa5995" providerId="ADAL" clId="{AEC3F07D-585E-4C11-B64C-50F12F9F4E49}" dt="2022-06-27T08:59:30.951" v="4621" actId="478"/>
          <ac:cxnSpMkLst>
            <pc:docMk/>
            <pc:sldMk cId="296339208" sldId="263"/>
            <ac:cxnSpMk id="16" creationId="{C9F9AC9B-8DD9-8C20-5E07-ABE222C52B4B}"/>
          </ac:cxnSpMkLst>
        </pc:cxnChg>
        <pc:cxnChg chg="del">
          <ac:chgData name="김소희 에너지AI트랙/" userId="292a1162-0793-4577-a94d-2dae0dfa5995" providerId="ADAL" clId="{AEC3F07D-585E-4C11-B64C-50F12F9F4E49}" dt="2022-06-27T08:59:30.951" v="4621" actId="478"/>
          <ac:cxnSpMkLst>
            <pc:docMk/>
            <pc:sldMk cId="296339208" sldId="263"/>
            <ac:cxnSpMk id="18" creationId="{B63AD296-65FF-22E4-16DB-AFE145B0649E}"/>
          </ac:cxnSpMkLst>
        </pc:cxnChg>
        <pc:cxnChg chg="add mod">
          <ac:chgData name="김소희 에너지AI트랙/" userId="292a1162-0793-4577-a94d-2dae0dfa5995" providerId="ADAL" clId="{AEC3F07D-585E-4C11-B64C-50F12F9F4E49}" dt="2022-06-27T09:37:18.555" v="5124" actId="1076"/>
          <ac:cxnSpMkLst>
            <pc:docMk/>
            <pc:sldMk cId="296339208" sldId="263"/>
            <ac:cxnSpMk id="29" creationId="{D65A249A-10A6-CBC5-0E16-0DDC8E395537}"/>
          </ac:cxnSpMkLst>
        </pc:cxnChg>
        <pc:cxnChg chg="del">
          <ac:chgData name="김소희 에너지AI트랙/" userId="292a1162-0793-4577-a94d-2dae0dfa5995" providerId="ADAL" clId="{AEC3F07D-585E-4C11-B64C-50F12F9F4E49}" dt="2022-06-27T08:59:30.951" v="4621" actId="478"/>
          <ac:cxnSpMkLst>
            <pc:docMk/>
            <pc:sldMk cId="296339208" sldId="263"/>
            <ac:cxnSpMk id="34" creationId="{5B5ECE9E-8C98-84A3-FD56-2C62CD5395BA}"/>
          </ac:cxnSpMkLst>
        </pc:cxnChg>
        <pc:cxnChg chg="del">
          <ac:chgData name="김소희 에너지AI트랙/" userId="292a1162-0793-4577-a94d-2dae0dfa5995" providerId="ADAL" clId="{AEC3F07D-585E-4C11-B64C-50F12F9F4E49}" dt="2022-06-27T08:59:30.951" v="4621" actId="478"/>
          <ac:cxnSpMkLst>
            <pc:docMk/>
            <pc:sldMk cId="296339208" sldId="263"/>
            <ac:cxnSpMk id="35" creationId="{722B1DA9-EFEC-A254-07A4-C89EBE2E8841}"/>
          </ac:cxnSpMkLst>
        </pc:cxnChg>
        <pc:cxnChg chg="del">
          <ac:chgData name="김소희 에너지AI트랙/" userId="292a1162-0793-4577-a94d-2dae0dfa5995" providerId="ADAL" clId="{AEC3F07D-585E-4C11-B64C-50F12F9F4E49}" dt="2022-06-27T08:59:30.951" v="4621" actId="478"/>
          <ac:cxnSpMkLst>
            <pc:docMk/>
            <pc:sldMk cId="296339208" sldId="263"/>
            <ac:cxnSpMk id="38" creationId="{704AC84F-0FE4-2D62-EA0A-F8124BB9C2DB}"/>
          </ac:cxnSpMkLst>
        </pc:cxnChg>
        <pc:cxnChg chg="del">
          <ac:chgData name="김소희 에너지AI트랙/" userId="292a1162-0793-4577-a94d-2dae0dfa5995" providerId="ADAL" clId="{AEC3F07D-585E-4C11-B64C-50F12F9F4E49}" dt="2022-06-27T08:59:30.951" v="4621" actId="478"/>
          <ac:cxnSpMkLst>
            <pc:docMk/>
            <pc:sldMk cId="296339208" sldId="263"/>
            <ac:cxnSpMk id="41" creationId="{4AB99114-8D97-1EB6-2AAC-D015C07914A3}"/>
          </ac:cxnSpMkLst>
        </pc:cxnChg>
        <pc:cxnChg chg="add del mod">
          <ac:chgData name="김소희 에너지AI트랙/" userId="292a1162-0793-4577-a94d-2dae0dfa5995" providerId="ADAL" clId="{AEC3F07D-585E-4C11-B64C-50F12F9F4E49}" dt="2022-06-27T09:23:47.714" v="4748" actId="478"/>
          <ac:cxnSpMkLst>
            <pc:docMk/>
            <pc:sldMk cId="296339208" sldId="263"/>
            <ac:cxnSpMk id="42" creationId="{4B91E1A6-5CE1-8CDF-F87C-14234CBDE502}"/>
          </ac:cxnSpMkLst>
        </pc:cxnChg>
        <pc:cxnChg chg="add del mod">
          <ac:chgData name="김소희 에너지AI트랙/" userId="292a1162-0793-4577-a94d-2dae0dfa5995" providerId="ADAL" clId="{AEC3F07D-585E-4C11-B64C-50F12F9F4E49}" dt="2022-06-27T09:23:47.714" v="4748" actId="478"/>
          <ac:cxnSpMkLst>
            <pc:docMk/>
            <pc:sldMk cId="296339208" sldId="263"/>
            <ac:cxnSpMk id="45" creationId="{15E07695-1C64-42A2-C42A-00CCD90A7CEE}"/>
          </ac:cxnSpMkLst>
        </pc:cxnChg>
        <pc:cxnChg chg="add del mod">
          <ac:chgData name="김소희 에너지AI트랙/" userId="292a1162-0793-4577-a94d-2dae0dfa5995" providerId="ADAL" clId="{AEC3F07D-585E-4C11-B64C-50F12F9F4E49}" dt="2022-06-27T09:23:47.714" v="4748" actId="478"/>
          <ac:cxnSpMkLst>
            <pc:docMk/>
            <pc:sldMk cId="296339208" sldId="263"/>
            <ac:cxnSpMk id="46" creationId="{3E311622-5857-3302-9035-8CD62939AA90}"/>
          </ac:cxnSpMkLst>
        </pc:cxnChg>
      </pc:sldChg>
      <pc:sldChg chg="addSp delSp modSp add mod">
        <pc:chgData name="김소희 에너지AI트랙/" userId="292a1162-0793-4577-a94d-2dae0dfa5995" providerId="ADAL" clId="{AEC3F07D-585E-4C11-B64C-50F12F9F4E49}" dt="2022-06-27T09:53:36.668" v="5692" actId="478"/>
        <pc:sldMkLst>
          <pc:docMk/>
          <pc:sldMk cId="1821742586" sldId="264"/>
        </pc:sldMkLst>
        <pc:spChg chg="mod">
          <ac:chgData name="김소희 에너지AI트랙/" userId="292a1162-0793-4577-a94d-2dae0dfa5995" providerId="ADAL" clId="{AEC3F07D-585E-4C11-B64C-50F12F9F4E49}" dt="2022-06-27T09:49:28.913" v="5659" actId="20577"/>
          <ac:spMkLst>
            <pc:docMk/>
            <pc:sldMk cId="1821742586" sldId="264"/>
            <ac:spMk id="2" creationId="{5C386871-B092-6B43-A8DA-B84A6CCCC7F5}"/>
          </ac:spMkLst>
        </pc:spChg>
        <pc:spChg chg="add del mod">
          <ac:chgData name="김소희 에너지AI트랙/" userId="292a1162-0793-4577-a94d-2dae0dfa5995" providerId="ADAL" clId="{AEC3F07D-585E-4C11-B64C-50F12F9F4E49}" dt="2022-06-27T09:49:54.223" v="5672" actId="478"/>
          <ac:spMkLst>
            <pc:docMk/>
            <pc:sldMk cId="1821742586" sldId="264"/>
            <ac:spMk id="17" creationId="{95B0A3D0-E089-700E-75EA-70ABA6C26744}"/>
          </ac:spMkLst>
        </pc:spChg>
        <pc:spChg chg="add mod">
          <ac:chgData name="김소희 에너지AI트랙/" userId="292a1162-0793-4577-a94d-2dae0dfa5995" providerId="ADAL" clId="{AEC3F07D-585E-4C11-B64C-50F12F9F4E49}" dt="2022-06-27T09:49:58.023" v="5673" actId="1076"/>
          <ac:spMkLst>
            <pc:docMk/>
            <pc:sldMk cId="1821742586" sldId="264"/>
            <ac:spMk id="19" creationId="{87EE7D6C-6D42-C96C-91C4-CE6215AC93FA}"/>
          </ac:spMkLst>
        </pc:spChg>
        <pc:spChg chg="del">
          <ac:chgData name="김소희 에너지AI트랙/" userId="292a1162-0793-4577-a94d-2dae0dfa5995" providerId="ADAL" clId="{AEC3F07D-585E-4C11-B64C-50F12F9F4E49}" dt="2022-06-27T09:47:18.428" v="5493" actId="478"/>
          <ac:spMkLst>
            <pc:docMk/>
            <pc:sldMk cId="1821742586" sldId="264"/>
            <ac:spMk id="26" creationId="{F15EA5AC-E794-9933-4F56-094ED3EED095}"/>
          </ac:spMkLst>
        </pc:spChg>
        <pc:spChg chg="del">
          <ac:chgData name="김소희 에너지AI트랙/" userId="292a1162-0793-4577-a94d-2dae0dfa5995" providerId="ADAL" clId="{AEC3F07D-585E-4C11-B64C-50F12F9F4E49}" dt="2022-06-27T09:47:18.428" v="5493" actId="478"/>
          <ac:spMkLst>
            <pc:docMk/>
            <pc:sldMk cId="1821742586" sldId="264"/>
            <ac:spMk id="56" creationId="{6885C91E-D187-B695-79AA-438C2B318A1B}"/>
          </ac:spMkLst>
        </pc:spChg>
        <pc:spChg chg="del">
          <ac:chgData name="김소희 에너지AI트랙/" userId="292a1162-0793-4577-a94d-2dae0dfa5995" providerId="ADAL" clId="{AEC3F07D-585E-4C11-B64C-50F12F9F4E49}" dt="2022-06-27T09:47:18.428" v="5493" actId="478"/>
          <ac:spMkLst>
            <pc:docMk/>
            <pc:sldMk cId="1821742586" sldId="264"/>
            <ac:spMk id="61" creationId="{EA9AA345-77BD-3EDF-85E2-341A147DA9A3}"/>
          </ac:spMkLst>
        </pc:spChg>
        <pc:spChg chg="del">
          <ac:chgData name="김소희 에너지AI트랙/" userId="292a1162-0793-4577-a94d-2dae0dfa5995" providerId="ADAL" clId="{AEC3F07D-585E-4C11-B64C-50F12F9F4E49}" dt="2022-06-27T09:47:18.428" v="5493" actId="478"/>
          <ac:spMkLst>
            <pc:docMk/>
            <pc:sldMk cId="1821742586" sldId="264"/>
            <ac:spMk id="63" creationId="{36153AAB-7F4E-ACF4-89AC-5D419571368C}"/>
          </ac:spMkLst>
        </pc:spChg>
        <pc:spChg chg="del">
          <ac:chgData name="김소희 에너지AI트랙/" userId="292a1162-0793-4577-a94d-2dae0dfa5995" providerId="ADAL" clId="{AEC3F07D-585E-4C11-B64C-50F12F9F4E49}" dt="2022-06-27T09:47:18.428" v="5493" actId="478"/>
          <ac:spMkLst>
            <pc:docMk/>
            <pc:sldMk cId="1821742586" sldId="264"/>
            <ac:spMk id="65" creationId="{86AB2C8E-EF63-5C74-FA03-48FA2F5AD90B}"/>
          </ac:spMkLst>
        </pc:spChg>
        <pc:spChg chg="del">
          <ac:chgData name="김소희 에너지AI트랙/" userId="292a1162-0793-4577-a94d-2dae0dfa5995" providerId="ADAL" clId="{AEC3F07D-585E-4C11-B64C-50F12F9F4E49}" dt="2022-06-27T09:47:18.428" v="5493" actId="478"/>
          <ac:spMkLst>
            <pc:docMk/>
            <pc:sldMk cId="1821742586" sldId="264"/>
            <ac:spMk id="66" creationId="{94DFEABD-4EAB-BE01-F76F-37788F0B82A0}"/>
          </ac:spMkLst>
        </pc:spChg>
        <pc:picChg chg="del">
          <ac:chgData name="김소희 에너지AI트랙/" userId="292a1162-0793-4577-a94d-2dae0dfa5995" providerId="ADAL" clId="{AEC3F07D-585E-4C11-B64C-50F12F9F4E49}" dt="2022-06-27T09:47:18.428" v="5493" actId="478"/>
          <ac:picMkLst>
            <pc:docMk/>
            <pc:sldMk cId="1821742586" sldId="264"/>
            <ac:picMk id="4" creationId="{A782C306-09C8-8588-08B0-DC441D3B75B8}"/>
          </ac:picMkLst>
        </pc:picChg>
        <pc:picChg chg="del">
          <ac:chgData name="김소희 에너지AI트랙/" userId="292a1162-0793-4577-a94d-2dae0dfa5995" providerId="ADAL" clId="{AEC3F07D-585E-4C11-B64C-50F12F9F4E49}" dt="2022-06-27T09:47:18.428" v="5493" actId="478"/>
          <ac:picMkLst>
            <pc:docMk/>
            <pc:sldMk cId="1821742586" sldId="264"/>
            <ac:picMk id="7" creationId="{B2C7FD58-42B3-0F60-062F-0C014DACDCD9}"/>
          </ac:picMkLst>
        </pc:picChg>
        <pc:picChg chg="del">
          <ac:chgData name="김소희 에너지AI트랙/" userId="292a1162-0793-4577-a94d-2dae0dfa5995" providerId="ADAL" clId="{AEC3F07D-585E-4C11-B64C-50F12F9F4E49}" dt="2022-06-27T09:47:25.903" v="5496" actId="478"/>
          <ac:picMkLst>
            <pc:docMk/>
            <pc:sldMk cId="1821742586" sldId="264"/>
            <ac:picMk id="27" creationId="{7F2F20DD-76C7-2069-DA6D-D562B0DF484D}"/>
          </ac:picMkLst>
        </pc:picChg>
        <pc:picChg chg="del">
          <ac:chgData name="김소희 에너지AI트랙/" userId="292a1162-0793-4577-a94d-2dae0dfa5995" providerId="ADAL" clId="{AEC3F07D-585E-4C11-B64C-50F12F9F4E49}" dt="2022-06-27T09:47:18.428" v="5493" actId="478"/>
          <ac:picMkLst>
            <pc:docMk/>
            <pc:sldMk cId="1821742586" sldId="264"/>
            <ac:picMk id="28" creationId="{E09696C6-EDA1-64DE-38C8-0724A078D770}"/>
          </ac:picMkLst>
        </pc:picChg>
        <pc:picChg chg="del">
          <ac:chgData name="김소희 에너지AI트랙/" userId="292a1162-0793-4577-a94d-2dae0dfa5995" providerId="ADAL" clId="{AEC3F07D-585E-4C11-B64C-50F12F9F4E49}" dt="2022-06-27T09:47:18.428" v="5493" actId="478"/>
          <ac:picMkLst>
            <pc:docMk/>
            <pc:sldMk cId="1821742586" sldId="264"/>
            <ac:picMk id="58" creationId="{375ED2A9-E7DE-8525-9811-AB5DA6E618C8}"/>
          </ac:picMkLst>
        </pc:picChg>
        <pc:picChg chg="add del mod">
          <ac:chgData name="김소희 에너지AI트랙/" userId="292a1162-0793-4577-a94d-2dae0dfa5995" providerId="ADAL" clId="{AEC3F07D-585E-4C11-B64C-50F12F9F4E49}" dt="2022-06-27T09:53:36.668" v="5692" actId="478"/>
          <ac:picMkLst>
            <pc:docMk/>
            <pc:sldMk cId="1821742586" sldId="264"/>
            <ac:picMk id="5122" creationId="{3B747E98-770B-3640-CB57-4DB5290C5ABD}"/>
          </ac:picMkLst>
        </pc:picChg>
        <pc:cxnChg chg="del">
          <ac:chgData name="김소희 에너지AI트랙/" userId="292a1162-0793-4577-a94d-2dae0dfa5995" providerId="ADAL" clId="{AEC3F07D-585E-4C11-B64C-50F12F9F4E49}" dt="2022-06-27T09:47:18.428" v="5493" actId="478"/>
          <ac:cxnSpMkLst>
            <pc:docMk/>
            <pc:sldMk cId="1821742586" sldId="264"/>
            <ac:cxnSpMk id="29" creationId="{D65A249A-10A6-CBC5-0E16-0DDC8E395537}"/>
          </ac:cxnSpMkLst>
        </pc:cxnChg>
      </pc:sldChg>
      <pc:sldChg chg="modSp add del mod">
        <pc:chgData name="김소희 에너지AI트랙/" userId="292a1162-0793-4577-a94d-2dae0dfa5995" providerId="ADAL" clId="{AEC3F07D-585E-4C11-B64C-50F12F9F4E49}" dt="2022-06-27T09:50:26.877" v="5683" actId="47"/>
        <pc:sldMkLst>
          <pc:docMk/>
          <pc:sldMk cId="1703051423" sldId="265"/>
        </pc:sldMkLst>
        <pc:spChg chg="mod">
          <ac:chgData name="김소희 에너지AI트랙/" userId="292a1162-0793-4577-a94d-2dae0dfa5995" providerId="ADAL" clId="{AEC3F07D-585E-4C11-B64C-50F12F9F4E49}" dt="2022-06-27T09:48:50.029" v="5583" actId="20577"/>
          <ac:spMkLst>
            <pc:docMk/>
            <pc:sldMk cId="1703051423" sldId="265"/>
            <ac:spMk id="2" creationId="{5C386871-B092-6B43-A8DA-B84A6CCCC7F5}"/>
          </ac:spMkLst>
        </pc:spChg>
      </pc:sldChg>
      <pc:sldChg chg="modSp add del mod">
        <pc:chgData name="김소희 에너지AI트랙/" userId="292a1162-0793-4577-a94d-2dae0dfa5995" providerId="ADAL" clId="{AEC3F07D-585E-4C11-B64C-50F12F9F4E49}" dt="2022-06-27T09:50:39.746" v="5689" actId="47"/>
        <pc:sldMkLst>
          <pc:docMk/>
          <pc:sldMk cId="1371199149" sldId="266"/>
        </pc:sldMkLst>
        <pc:spChg chg="mod">
          <ac:chgData name="김소희 에너지AI트랙/" userId="292a1162-0793-4577-a94d-2dae0dfa5995" providerId="ADAL" clId="{AEC3F07D-585E-4C11-B64C-50F12F9F4E49}" dt="2022-06-27T09:48:51.836" v="5584" actId="20577"/>
          <ac:spMkLst>
            <pc:docMk/>
            <pc:sldMk cId="1371199149" sldId="266"/>
            <ac:spMk id="2" creationId="{5C386871-B092-6B43-A8DA-B84A6CCCC7F5}"/>
          </ac:spMkLst>
        </pc:spChg>
      </pc:sldChg>
      <pc:sldChg chg="add del">
        <pc:chgData name="김소희 에너지AI트랙/" userId="292a1162-0793-4577-a94d-2dae0dfa5995" providerId="ADAL" clId="{AEC3F07D-585E-4C11-B64C-50F12F9F4E49}" dt="2022-06-27T09:50:28.115" v="5684" actId="47"/>
        <pc:sldMkLst>
          <pc:docMk/>
          <pc:sldMk cId="1438749381" sldId="267"/>
        </pc:sldMkLst>
      </pc:sldChg>
      <pc:sldChg chg="addSp delSp modSp add mod">
        <pc:chgData name="김소희 에너지AI트랙/" userId="292a1162-0793-4577-a94d-2dae0dfa5995" providerId="ADAL" clId="{AEC3F07D-585E-4C11-B64C-50F12F9F4E49}" dt="2022-06-27T09:54:01.423" v="5699"/>
        <pc:sldMkLst>
          <pc:docMk/>
          <pc:sldMk cId="1912648184" sldId="268"/>
        </pc:sldMkLst>
        <pc:spChg chg="add del mod">
          <ac:chgData name="김소희 에너지AI트랙/" userId="292a1162-0793-4577-a94d-2dae0dfa5995" providerId="ADAL" clId="{AEC3F07D-585E-4C11-B64C-50F12F9F4E49}" dt="2022-06-27T09:50:07.812" v="5676" actId="478"/>
          <ac:spMkLst>
            <pc:docMk/>
            <pc:sldMk cId="1912648184" sldId="268"/>
            <ac:spMk id="6" creationId="{9A058B14-8F9C-462A-17F3-051A2C6C4A20}"/>
          </ac:spMkLst>
        </pc:spChg>
        <pc:spChg chg="add mod">
          <ac:chgData name="김소희 에너지AI트랙/" userId="292a1162-0793-4577-a94d-2dae0dfa5995" providerId="ADAL" clId="{AEC3F07D-585E-4C11-B64C-50F12F9F4E49}" dt="2022-06-27T09:54:01.423" v="5699"/>
          <ac:spMkLst>
            <pc:docMk/>
            <pc:sldMk cId="1912648184" sldId="268"/>
            <ac:spMk id="8" creationId="{C93522C9-567F-75D5-9033-BA16E2B0C478}"/>
          </ac:spMkLst>
        </pc:spChg>
        <pc:spChg chg="mod">
          <ac:chgData name="김소희 에너지AI트랙/" userId="292a1162-0793-4577-a94d-2dae0dfa5995" providerId="ADAL" clId="{AEC3F07D-585E-4C11-B64C-50F12F9F4E49}" dt="2022-06-27T09:50:19.980" v="5681" actId="20577"/>
          <ac:spMkLst>
            <pc:docMk/>
            <pc:sldMk cId="1912648184" sldId="268"/>
            <ac:spMk id="19" creationId="{87EE7D6C-6D42-C96C-91C4-CE6215AC93FA}"/>
          </ac:spMkLst>
        </pc:spChg>
        <pc:picChg chg="mod">
          <ac:chgData name="김소희 에너지AI트랙/" userId="292a1162-0793-4577-a94d-2dae0dfa5995" providerId="ADAL" clId="{AEC3F07D-585E-4C11-B64C-50F12F9F4E49}" dt="2022-06-27T09:53:39.602" v="5694" actId="1076"/>
          <ac:picMkLst>
            <pc:docMk/>
            <pc:sldMk cId="1912648184" sldId="268"/>
            <ac:picMk id="5122" creationId="{3B747E98-770B-3640-CB57-4DB5290C5ABD}"/>
          </ac:picMkLst>
        </pc:picChg>
        <pc:picChg chg="add mod">
          <ac:chgData name="김소희 에너지AI트랙/" userId="292a1162-0793-4577-a94d-2dae0dfa5995" providerId="ADAL" clId="{AEC3F07D-585E-4C11-B64C-50F12F9F4E49}" dt="2022-06-27T09:53:49.046" v="5698" actId="1076"/>
          <ac:picMkLst>
            <pc:docMk/>
            <pc:sldMk cId="1912648184" sldId="268"/>
            <ac:picMk id="7170" creationId="{E479B97C-684B-2E78-8A2A-4EB6C7934D1D}"/>
          </ac:picMkLst>
        </pc:picChg>
      </pc:sldChg>
      <pc:sldChg chg="delSp modSp add mod">
        <pc:chgData name="김소희 에너지AI트랙/" userId="292a1162-0793-4577-a94d-2dae0dfa5995" providerId="ADAL" clId="{AEC3F07D-585E-4C11-B64C-50F12F9F4E49}" dt="2022-06-27T09:50:40.823" v="5690" actId="478"/>
        <pc:sldMkLst>
          <pc:docMk/>
          <pc:sldMk cId="2153125664" sldId="269"/>
        </pc:sldMkLst>
        <pc:spChg chg="mod">
          <ac:chgData name="김소희 에너지AI트랙/" userId="292a1162-0793-4577-a94d-2dae0dfa5995" providerId="ADAL" clId="{AEC3F07D-585E-4C11-B64C-50F12F9F4E49}" dt="2022-06-27T09:50:37.196" v="5688" actId="115"/>
          <ac:spMkLst>
            <pc:docMk/>
            <pc:sldMk cId="2153125664" sldId="269"/>
            <ac:spMk id="19" creationId="{87EE7D6C-6D42-C96C-91C4-CE6215AC93FA}"/>
          </ac:spMkLst>
        </pc:spChg>
        <pc:picChg chg="del">
          <ac:chgData name="김소희 에너지AI트랙/" userId="292a1162-0793-4577-a94d-2dae0dfa5995" providerId="ADAL" clId="{AEC3F07D-585E-4C11-B64C-50F12F9F4E49}" dt="2022-06-27T09:50:40.823" v="5690" actId="478"/>
          <ac:picMkLst>
            <pc:docMk/>
            <pc:sldMk cId="2153125664" sldId="269"/>
            <ac:picMk id="5122" creationId="{3B747E98-770B-3640-CB57-4DB5290C5ABD}"/>
          </ac:picMkLst>
        </pc:picChg>
      </pc:sldChg>
      <pc:sldMasterChg chg="addSp delSp modSp mod delSldLayout modSldLayout">
        <pc:chgData name="김소희 에너지AI트랙/" userId="292a1162-0793-4577-a94d-2dae0dfa5995" providerId="ADAL" clId="{AEC3F07D-585E-4C11-B64C-50F12F9F4E49}" dt="2022-06-27T05:28:29.763" v="146" actId="1076"/>
        <pc:sldMasterMkLst>
          <pc:docMk/>
          <pc:sldMasterMk cId="3910064173" sldId="2147483648"/>
        </pc:sldMasterMkLst>
        <pc:spChg chg="del">
          <ac:chgData name="김소희 에너지AI트랙/" userId="292a1162-0793-4577-a94d-2dae0dfa5995" providerId="ADAL" clId="{AEC3F07D-585E-4C11-B64C-50F12F9F4E49}" dt="2022-06-27T05:27:48.488" v="130" actId="478"/>
          <ac:spMkLst>
            <pc:docMk/>
            <pc:sldMasterMk cId="3910064173" sldId="2147483648"/>
            <ac:spMk id="6" creationId="{ED5BA4EB-C2F2-3D92-E105-C91AB055A353}"/>
          </ac:spMkLst>
        </pc:spChg>
        <pc:spChg chg="add del mod">
          <ac:chgData name="김소희 에너지AI트랙/" userId="292a1162-0793-4577-a94d-2dae0dfa5995" providerId="ADAL" clId="{AEC3F07D-585E-4C11-B64C-50F12F9F4E49}" dt="2022-06-27T05:28:19.089" v="143" actId="478"/>
          <ac:spMkLst>
            <pc:docMk/>
            <pc:sldMasterMk cId="3910064173" sldId="2147483648"/>
            <ac:spMk id="7" creationId="{E85800E8-BD3A-4B22-CB49-670699366CC4}"/>
          </ac:spMkLst>
        </pc:spChg>
        <pc:sldLayoutChg chg="delSp mod">
          <pc:chgData name="김소희 에너지AI트랙/" userId="292a1162-0793-4577-a94d-2dae0dfa5995" providerId="ADAL" clId="{AEC3F07D-585E-4C11-B64C-50F12F9F4E49}" dt="2022-06-27T05:28:17.485" v="142" actId="478"/>
          <pc:sldLayoutMkLst>
            <pc:docMk/>
            <pc:sldMasterMk cId="3910064173" sldId="2147483648"/>
            <pc:sldLayoutMk cId="1323748455" sldId="2147483649"/>
          </pc:sldLayoutMkLst>
          <pc:spChg chg="del">
            <ac:chgData name="김소희 에너지AI트랙/" userId="292a1162-0793-4577-a94d-2dae0dfa5995" providerId="ADAL" clId="{AEC3F07D-585E-4C11-B64C-50F12F9F4E49}" dt="2022-06-27T05:28:17.485" v="142" actId="478"/>
            <ac:spMkLst>
              <pc:docMk/>
              <pc:sldMasterMk cId="3910064173" sldId="2147483648"/>
              <pc:sldLayoutMk cId="1323748455" sldId="2147483649"/>
              <ac:spMk id="6" creationId="{4D7B0F1D-8773-A3DB-1EF7-EEF84554C2E0}"/>
            </ac:spMkLst>
          </pc:spChg>
        </pc:sldLayoutChg>
        <pc:sldLayoutChg chg="addSp delSp modSp mod">
          <pc:chgData name="김소희 에너지AI트랙/" userId="292a1162-0793-4577-a94d-2dae0dfa5995" providerId="ADAL" clId="{AEC3F07D-585E-4C11-B64C-50F12F9F4E49}" dt="2022-06-27T05:28:29.763" v="146" actId="1076"/>
          <pc:sldLayoutMkLst>
            <pc:docMk/>
            <pc:sldMasterMk cId="3910064173" sldId="2147483648"/>
            <pc:sldLayoutMk cId="2993821319" sldId="2147483650"/>
          </pc:sldLayoutMkLst>
          <pc:spChg chg="del">
            <ac:chgData name="김소희 에너지AI트랙/" userId="292a1162-0793-4577-a94d-2dae0dfa5995" providerId="ADAL" clId="{AEC3F07D-585E-4C11-B64C-50F12F9F4E49}" dt="2022-06-27T05:28:16.239" v="141" actId="478"/>
            <ac:spMkLst>
              <pc:docMk/>
              <pc:sldMasterMk cId="3910064173" sldId="2147483648"/>
              <pc:sldLayoutMk cId="2993821319" sldId="2147483650"/>
              <ac:spMk id="6" creationId="{CC414B7F-FC46-2A9A-7FC3-F61B1147378D}"/>
            </ac:spMkLst>
          </pc:spChg>
          <pc:spChg chg="add mod">
            <ac:chgData name="김소희 에너지AI트랙/" userId="292a1162-0793-4577-a94d-2dae0dfa5995" providerId="ADAL" clId="{AEC3F07D-585E-4C11-B64C-50F12F9F4E49}" dt="2022-06-27T05:28:29.763" v="146" actId="1076"/>
            <ac:spMkLst>
              <pc:docMk/>
              <pc:sldMasterMk cId="3910064173" sldId="2147483648"/>
              <pc:sldLayoutMk cId="2993821319" sldId="2147483650"/>
              <ac:spMk id="7" creationId="{C005384D-ECA5-527F-035D-4F18DB7E2A7F}"/>
            </ac:spMkLst>
          </pc:spChg>
        </pc:sldLayoutChg>
        <pc:sldLayoutChg chg="del">
          <pc:chgData name="김소희 에너지AI트랙/" userId="292a1162-0793-4577-a94d-2dae0dfa5995" providerId="ADAL" clId="{AEC3F07D-585E-4C11-B64C-50F12F9F4E49}" dt="2022-06-27T05:27:42.611" v="121" actId="2696"/>
          <pc:sldLayoutMkLst>
            <pc:docMk/>
            <pc:sldMasterMk cId="3910064173" sldId="2147483648"/>
            <pc:sldLayoutMk cId="445130168" sldId="2147483651"/>
          </pc:sldLayoutMkLst>
        </pc:sldLayoutChg>
        <pc:sldLayoutChg chg="del">
          <pc:chgData name="김소희 에너지AI트랙/" userId="292a1162-0793-4577-a94d-2dae0dfa5995" providerId="ADAL" clId="{AEC3F07D-585E-4C11-B64C-50F12F9F4E49}" dt="2022-06-27T05:27:42.797" v="122" actId="2696"/>
          <pc:sldLayoutMkLst>
            <pc:docMk/>
            <pc:sldMasterMk cId="3910064173" sldId="2147483648"/>
            <pc:sldLayoutMk cId="3788612300" sldId="2147483652"/>
          </pc:sldLayoutMkLst>
        </pc:sldLayoutChg>
        <pc:sldLayoutChg chg="del">
          <pc:chgData name="김소희 에너지AI트랙/" userId="292a1162-0793-4577-a94d-2dae0dfa5995" providerId="ADAL" clId="{AEC3F07D-585E-4C11-B64C-50F12F9F4E49}" dt="2022-06-27T05:27:43.516" v="123" actId="2696"/>
          <pc:sldLayoutMkLst>
            <pc:docMk/>
            <pc:sldMasterMk cId="3910064173" sldId="2147483648"/>
            <pc:sldLayoutMk cId="2629053431" sldId="2147483653"/>
          </pc:sldLayoutMkLst>
        </pc:sldLayoutChg>
        <pc:sldLayoutChg chg="del">
          <pc:chgData name="김소희 에너지AI트랙/" userId="292a1162-0793-4577-a94d-2dae0dfa5995" providerId="ADAL" clId="{AEC3F07D-585E-4C11-B64C-50F12F9F4E49}" dt="2022-06-27T05:27:43.688" v="124" actId="2696"/>
          <pc:sldLayoutMkLst>
            <pc:docMk/>
            <pc:sldMasterMk cId="3910064173" sldId="2147483648"/>
            <pc:sldLayoutMk cId="1970214856" sldId="2147483654"/>
          </pc:sldLayoutMkLst>
        </pc:sldLayoutChg>
        <pc:sldLayoutChg chg="del">
          <pc:chgData name="김소희 에너지AI트랙/" userId="292a1162-0793-4577-a94d-2dae0dfa5995" providerId="ADAL" clId="{AEC3F07D-585E-4C11-B64C-50F12F9F4E49}" dt="2022-06-27T05:27:43.844" v="125" actId="2696"/>
          <pc:sldLayoutMkLst>
            <pc:docMk/>
            <pc:sldMasterMk cId="3910064173" sldId="2147483648"/>
            <pc:sldLayoutMk cId="3980079674" sldId="2147483655"/>
          </pc:sldLayoutMkLst>
        </pc:sldLayoutChg>
        <pc:sldLayoutChg chg="del">
          <pc:chgData name="김소희 에너지AI트랙/" userId="292a1162-0793-4577-a94d-2dae0dfa5995" providerId="ADAL" clId="{AEC3F07D-585E-4C11-B64C-50F12F9F4E49}" dt="2022-06-27T05:27:44.068" v="126" actId="2696"/>
          <pc:sldLayoutMkLst>
            <pc:docMk/>
            <pc:sldMasterMk cId="3910064173" sldId="2147483648"/>
            <pc:sldLayoutMk cId="305387948" sldId="2147483656"/>
          </pc:sldLayoutMkLst>
        </pc:sldLayoutChg>
        <pc:sldLayoutChg chg="del">
          <pc:chgData name="김소희 에너지AI트랙/" userId="292a1162-0793-4577-a94d-2dae0dfa5995" providerId="ADAL" clId="{AEC3F07D-585E-4C11-B64C-50F12F9F4E49}" dt="2022-06-27T05:27:44.585" v="127" actId="2696"/>
          <pc:sldLayoutMkLst>
            <pc:docMk/>
            <pc:sldMasterMk cId="3910064173" sldId="2147483648"/>
            <pc:sldLayoutMk cId="2844587763" sldId="2147483657"/>
          </pc:sldLayoutMkLst>
        </pc:sldLayoutChg>
        <pc:sldLayoutChg chg="del">
          <pc:chgData name="김소희 에너지AI트랙/" userId="292a1162-0793-4577-a94d-2dae0dfa5995" providerId="ADAL" clId="{AEC3F07D-585E-4C11-B64C-50F12F9F4E49}" dt="2022-06-27T05:27:44.759" v="128" actId="2696"/>
          <pc:sldLayoutMkLst>
            <pc:docMk/>
            <pc:sldMasterMk cId="3910064173" sldId="2147483648"/>
            <pc:sldLayoutMk cId="699431870" sldId="2147483658"/>
          </pc:sldLayoutMkLst>
        </pc:sldLayoutChg>
        <pc:sldLayoutChg chg="del">
          <pc:chgData name="김소희 에너지AI트랙/" userId="292a1162-0793-4577-a94d-2dae0dfa5995" providerId="ADAL" clId="{AEC3F07D-585E-4C11-B64C-50F12F9F4E49}" dt="2022-06-27T05:27:44.936" v="129" actId="2696"/>
          <pc:sldLayoutMkLst>
            <pc:docMk/>
            <pc:sldMasterMk cId="3910064173" sldId="2147483648"/>
            <pc:sldLayoutMk cId="3302734412" sldId="2147483659"/>
          </pc:sldLayoutMkLst>
        </pc:sldLayoutChg>
      </pc:sldMasterChg>
    </pc:docChg>
  </pc:docChgLst>
  <pc:docChgLst>
    <pc:chgData name="김소희 에너지AI트랙/" userId="292a1162-0793-4577-a94d-2dae0dfa5995" providerId="ADAL" clId="{F45EC2CE-CF99-45E9-8866-168541EC39DC}"/>
    <pc:docChg chg="delSld">
      <pc:chgData name="김소희 에너지AI트랙/" userId="292a1162-0793-4577-a94d-2dae0dfa5995" providerId="ADAL" clId="{F45EC2CE-CF99-45E9-8866-168541EC39DC}" dt="2022-08-05T07:56:47.642" v="0" actId="47"/>
      <pc:docMkLst>
        <pc:docMk/>
      </pc:docMkLst>
      <pc:sldChg chg="del">
        <pc:chgData name="김소희 에너지AI트랙/" userId="292a1162-0793-4577-a94d-2dae0dfa5995" providerId="ADAL" clId="{F45EC2CE-CF99-45E9-8866-168541EC39DC}" dt="2022-08-05T07:56:47.642" v="0" actId="47"/>
        <pc:sldMkLst>
          <pc:docMk/>
          <pc:sldMk cId="2778352275" sldId="271"/>
        </pc:sldMkLst>
      </pc:sldChg>
      <pc:sldChg chg="del">
        <pc:chgData name="김소희 에너지AI트랙/" userId="292a1162-0793-4577-a94d-2dae0dfa5995" providerId="ADAL" clId="{F45EC2CE-CF99-45E9-8866-168541EC39DC}" dt="2022-08-05T07:56:47.642" v="0" actId="47"/>
        <pc:sldMkLst>
          <pc:docMk/>
          <pc:sldMk cId="1677538351" sldId="272"/>
        </pc:sldMkLst>
      </pc:sldChg>
      <pc:sldChg chg="del">
        <pc:chgData name="김소희 에너지AI트랙/" userId="292a1162-0793-4577-a94d-2dae0dfa5995" providerId="ADAL" clId="{F45EC2CE-CF99-45E9-8866-168541EC39DC}" dt="2022-08-05T07:56:47.642" v="0" actId="47"/>
        <pc:sldMkLst>
          <pc:docMk/>
          <pc:sldMk cId="3575306235" sldId="273"/>
        </pc:sldMkLst>
      </pc:sldChg>
      <pc:sldChg chg="del">
        <pc:chgData name="김소희 에너지AI트랙/" userId="292a1162-0793-4577-a94d-2dae0dfa5995" providerId="ADAL" clId="{F45EC2CE-CF99-45E9-8866-168541EC39DC}" dt="2022-08-05T07:56:47.642" v="0" actId="47"/>
        <pc:sldMkLst>
          <pc:docMk/>
          <pc:sldMk cId="1864032891" sldId="274"/>
        </pc:sldMkLst>
      </pc:sldChg>
      <pc:sldChg chg="del">
        <pc:chgData name="김소희 에너지AI트랙/" userId="292a1162-0793-4577-a94d-2dae0dfa5995" providerId="ADAL" clId="{F45EC2CE-CF99-45E9-8866-168541EC39DC}" dt="2022-08-05T07:56:47.642" v="0" actId="47"/>
        <pc:sldMkLst>
          <pc:docMk/>
          <pc:sldMk cId="1710748464" sldId="275"/>
        </pc:sldMkLst>
      </pc:sldChg>
      <pc:sldChg chg="del">
        <pc:chgData name="김소희 에너지AI트랙/" userId="292a1162-0793-4577-a94d-2dae0dfa5995" providerId="ADAL" clId="{F45EC2CE-CF99-45E9-8866-168541EC39DC}" dt="2022-08-05T07:56:47.642" v="0" actId="47"/>
        <pc:sldMkLst>
          <pc:docMk/>
          <pc:sldMk cId="2083716223" sldId="276"/>
        </pc:sldMkLst>
      </pc:sldChg>
      <pc:sldChg chg="del">
        <pc:chgData name="김소희 에너지AI트랙/" userId="292a1162-0793-4577-a94d-2dae0dfa5995" providerId="ADAL" clId="{F45EC2CE-CF99-45E9-8866-168541EC39DC}" dt="2022-08-05T07:56:47.642" v="0" actId="47"/>
        <pc:sldMkLst>
          <pc:docMk/>
          <pc:sldMk cId="3383878795" sldId="277"/>
        </pc:sldMkLst>
      </pc:sldChg>
      <pc:sldChg chg="del">
        <pc:chgData name="김소희 에너지AI트랙/" userId="292a1162-0793-4577-a94d-2dae0dfa5995" providerId="ADAL" clId="{F45EC2CE-CF99-45E9-8866-168541EC39DC}" dt="2022-08-05T07:56:47.642" v="0" actId="47"/>
        <pc:sldMkLst>
          <pc:docMk/>
          <pc:sldMk cId="2345294917" sldId="278"/>
        </pc:sldMkLst>
      </pc:sldChg>
      <pc:sldChg chg="del">
        <pc:chgData name="김소희 에너지AI트랙/" userId="292a1162-0793-4577-a94d-2dae0dfa5995" providerId="ADAL" clId="{F45EC2CE-CF99-45E9-8866-168541EC39DC}" dt="2022-08-05T07:56:47.642" v="0" actId="47"/>
        <pc:sldMkLst>
          <pc:docMk/>
          <pc:sldMk cId="2498032575" sldId="279"/>
        </pc:sldMkLst>
      </pc:sldChg>
      <pc:sldChg chg="del">
        <pc:chgData name="김소희 에너지AI트랙/" userId="292a1162-0793-4577-a94d-2dae0dfa5995" providerId="ADAL" clId="{F45EC2CE-CF99-45E9-8866-168541EC39DC}" dt="2022-08-05T07:56:47.642" v="0" actId="47"/>
        <pc:sldMkLst>
          <pc:docMk/>
          <pc:sldMk cId="706761807" sldId="280"/>
        </pc:sldMkLst>
      </pc:sldChg>
      <pc:sldChg chg="del">
        <pc:chgData name="김소희 에너지AI트랙/" userId="292a1162-0793-4577-a94d-2dae0dfa5995" providerId="ADAL" clId="{F45EC2CE-CF99-45E9-8866-168541EC39DC}" dt="2022-08-05T07:56:47.642" v="0" actId="47"/>
        <pc:sldMkLst>
          <pc:docMk/>
          <pc:sldMk cId="298544368" sldId="281"/>
        </pc:sldMkLst>
      </pc:sldChg>
      <pc:sldChg chg="del">
        <pc:chgData name="김소희 에너지AI트랙/" userId="292a1162-0793-4577-a94d-2dae0dfa5995" providerId="ADAL" clId="{F45EC2CE-CF99-45E9-8866-168541EC39DC}" dt="2022-08-05T07:56:47.642" v="0" actId="47"/>
        <pc:sldMkLst>
          <pc:docMk/>
          <pc:sldMk cId="3341805491" sldId="282"/>
        </pc:sldMkLst>
      </pc:sldChg>
      <pc:sldChg chg="del">
        <pc:chgData name="김소희 에너지AI트랙/" userId="292a1162-0793-4577-a94d-2dae0dfa5995" providerId="ADAL" clId="{F45EC2CE-CF99-45E9-8866-168541EC39DC}" dt="2022-08-05T07:56:47.642" v="0" actId="47"/>
        <pc:sldMkLst>
          <pc:docMk/>
          <pc:sldMk cId="3162282273" sldId="283"/>
        </pc:sldMkLst>
      </pc:sldChg>
      <pc:sldChg chg="del">
        <pc:chgData name="김소희 에너지AI트랙/" userId="292a1162-0793-4577-a94d-2dae0dfa5995" providerId="ADAL" clId="{F45EC2CE-CF99-45E9-8866-168541EC39DC}" dt="2022-08-05T07:56:47.642" v="0" actId="47"/>
        <pc:sldMkLst>
          <pc:docMk/>
          <pc:sldMk cId="270594255" sldId="284"/>
        </pc:sldMkLst>
      </pc:sldChg>
      <pc:sldChg chg="del">
        <pc:chgData name="김소희 에너지AI트랙/" userId="292a1162-0793-4577-a94d-2dae0dfa5995" providerId="ADAL" clId="{F45EC2CE-CF99-45E9-8866-168541EC39DC}" dt="2022-08-05T07:56:47.642" v="0" actId="47"/>
        <pc:sldMkLst>
          <pc:docMk/>
          <pc:sldMk cId="3787048862" sldId="285"/>
        </pc:sldMkLst>
      </pc:sldChg>
    </pc:docChg>
  </pc:docChgLst>
  <pc:docChgLst>
    <pc:chgData name="김소희" userId="292a1162-0793-4577-a94d-2dae0dfa5995" providerId="ADAL" clId="{AEC3F07D-585E-4C11-B64C-50F12F9F4E49}"/>
    <pc:docChg chg="undo custSel modSld">
      <pc:chgData name="김소희" userId="292a1162-0793-4577-a94d-2dae0dfa5995" providerId="ADAL" clId="{AEC3F07D-585E-4C11-B64C-50F12F9F4E49}" dt="2022-06-28T14:13:27.679" v="854" actId="20577"/>
      <pc:docMkLst>
        <pc:docMk/>
      </pc:docMkLst>
      <pc:sldChg chg="modNotesTx">
        <pc:chgData name="김소희" userId="292a1162-0793-4577-a94d-2dae0dfa5995" providerId="ADAL" clId="{AEC3F07D-585E-4C11-B64C-50F12F9F4E49}" dt="2022-06-28T14:13:25.885" v="853" actId="20577"/>
        <pc:sldMkLst>
          <pc:docMk/>
          <pc:sldMk cId="3873793756" sldId="260"/>
        </pc:sldMkLst>
      </pc:sldChg>
      <pc:sldChg chg="modSp mod modNotesTx">
        <pc:chgData name="김소희" userId="292a1162-0793-4577-a94d-2dae0dfa5995" providerId="ADAL" clId="{AEC3F07D-585E-4C11-B64C-50F12F9F4E49}" dt="2022-06-28T14:13:27.679" v="854" actId="20577"/>
        <pc:sldMkLst>
          <pc:docMk/>
          <pc:sldMk cId="296142982" sldId="261"/>
        </pc:sldMkLst>
        <pc:spChg chg="mod">
          <ac:chgData name="김소희" userId="292a1162-0793-4577-a94d-2dae0dfa5995" providerId="ADAL" clId="{AEC3F07D-585E-4C11-B64C-50F12F9F4E49}" dt="2022-06-28T13:42:36.843" v="2" actId="113"/>
          <ac:spMkLst>
            <pc:docMk/>
            <pc:sldMk cId="296142982" sldId="261"/>
            <ac:spMk id="32" creationId="{29A87124-AABD-A9A4-BE49-19EC785F17CA}"/>
          </ac:spMkLst>
        </pc:spChg>
      </pc:sldChg>
      <pc:sldChg chg="addSp modSp mod modNotesTx">
        <pc:chgData name="김소희" userId="292a1162-0793-4577-a94d-2dae0dfa5995" providerId="ADAL" clId="{AEC3F07D-585E-4C11-B64C-50F12F9F4E49}" dt="2022-06-28T14:13:17.592" v="852" actId="20577"/>
        <pc:sldMkLst>
          <pc:docMk/>
          <pc:sldMk cId="266497659" sldId="262"/>
        </pc:sldMkLst>
        <pc:spChg chg="add mod">
          <ac:chgData name="김소희" userId="292a1162-0793-4577-a94d-2dae0dfa5995" providerId="ADAL" clId="{AEC3F07D-585E-4C11-B64C-50F12F9F4E49}" dt="2022-06-28T13:44:07.960" v="26" actId="1076"/>
          <ac:spMkLst>
            <pc:docMk/>
            <pc:sldMk cId="266497659" sldId="262"/>
            <ac:spMk id="3" creationId="{BB1D5C74-EBF2-6049-5203-72C0CFFBF2E5}"/>
          </ac:spMkLst>
        </pc:spChg>
        <pc:spChg chg="mod">
          <ac:chgData name="김소희" userId="292a1162-0793-4577-a94d-2dae0dfa5995" providerId="ADAL" clId="{AEC3F07D-585E-4C11-B64C-50F12F9F4E49}" dt="2022-06-28T13:44:54.485" v="29" actId="208"/>
          <ac:spMkLst>
            <pc:docMk/>
            <pc:sldMk cId="266497659" sldId="262"/>
            <ac:spMk id="50" creationId="{32EFA438-918A-9028-23F3-605373BE976B}"/>
          </ac:spMkLst>
        </pc:spChg>
        <pc:picChg chg="mod">
          <ac:chgData name="김소희" userId="292a1162-0793-4577-a94d-2dae0dfa5995" providerId="ADAL" clId="{AEC3F07D-585E-4C11-B64C-50F12F9F4E49}" dt="2022-06-28T13:43:43.232" v="17" actId="1076"/>
          <ac:picMkLst>
            <pc:docMk/>
            <pc:sldMk cId="266497659" sldId="262"/>
            <ac:picMk id="3074" creationId="{3CBCEE0F-A2F9-585A-593E-13175299C8D1}"/>
          </ac:picMkLst>
        </pc:picChg>
      </pc:sldChg>
      <pc:sldChg chg="addSp modSp mod modNotesTx">
        <pc:chgData name="김소희" userId="292a1162-0793-4577-a94d-2dae0dfa5995" providerId="ADAL" clId="{AEC3F07D-585E-4C11-B64C-50F12F9F4E49}" dt="2022-06-28T14:13:15.447" v="851" actId="20577"/>
        <pc:sldMkLst>
          <pc:docMk/>
          <pc:sldMk cId="296339208" sldId="263"/>
        </pc:sldMkLst>
        <pc:spChg chg="add mod">
          <ac:chgData name="김소희" userId="292a1162-0793-4577-a94d-2dae0dfa5995" providerId="ADAL" clId="{AEC3F07D-585E-4C11-B64C-50F12F9F4E49}" dt="2022-06-28T13:45:56.725" v="43" actId="1076"/>
          <ac:spMkLst>
            <pc:docMk/>
            <pc:sldMk cId="296339208" sldId="263"/>
            <ac:spMk id="16" creationId="{45DA9E63-7019-4191-A1C2-F100E41EC883}"/>
          </ac:spMkLst>
        </pc:spChg>
        <pc:spChg chg="mod">
          <ac:chgData name="김소희" userId="292a1162-0793-4577-a94d-2dae0dfa5995" providerId="ADAL" clId="{AEC3F07D-585E-4C11-B64C-50F12F9F4E49}" dt="2022-06-28T13:45:33.199" v="35" actId="1076"/>
          <ac:spMkLst>
            <pc:docMk/>
            <pc:sldMk cId="296339208" sldId="263"/>
            <ac:spMk id="65" creationId="{86AB2C8E-EF63-5C74-FA03-48FA2F5AD90B}"/>
          </ac:spMkLst>
        </pc:spChg>
      </pc:sldChg>
      <pc:sldChg chg="addSp delSp modSp mod modNotesTx">
        <pc:chgData name="김소희" userId="292a1162-0793-4577-a94d-2dae0dfa5995" providerId="ADAL" clId="{AEC3F07D-585E-4C11-B64C-50F12F9F4E49}" dt="2022-06-28T14:13:08.957" v="850" actId="6549"/>
        <pc:sldMkLst>
          <pc:docMk/>
          <pc:sldMk cId="1821742586" sldId="264"/>
        </pc:sldMkLst>
        <pc:spChg chg="add mod">
          <ac:chgData name="김소희" userId="292a1162-0793-4577-a94d-2dae0dfa5995" providerId="ADAL" clId="{AEC3F07D-585E-4C11-B64C-50F12F9F4E49}" dt="2022-06-28T14:12:27.124" v="843" actId="1076"/>
          <ac:spMkLst>
            <pc:docMk/>
            <pc:sldMk cId="1821742586" sldId="264"/>
            <ac:spMk id="7" creationId="{61FCEB60-E802-F654-4A06-FC837BDFFA91}"/>
          </ac:spMkLst>
        </pc:spChg>
        <pc:spChg chg="add mod">
          <ac:chgData name="김소희" userId="292a1162-0793-4577-a94d-2dae0dfa5995" providerId="ADAL" clId="{AEC3F07D-585E-4C11-B64C-50F12F9F4E49}" dt="2022-06-28T14:07:28.930" v="684" actId="1076"/>
          <ac:spMkLst>
            <pc:docMk/>
            <pc:sldMk cId="1821742586" sldId="264"/>
            <ac:spMk id="10" creationId="{63C09B24-7C7F-9A6A-DBEB-F096E5635362}"/>
          </ac:spMkLst>
        </pc:spChg>
        <pc:spChg chg="add mod">
          <ac:chgData name="김소희" userId="292a1162-0793-4577-a94d-2dae0dfa5995" providerId="ADAL" clId="{AEC3F07D-585E-4C11-B64C-50F12F9F4E49}" dt="2022-06-28T14:07:28.930" v="684" actId="1076"/>
          <ac:spMkLst>
            <pc:docMk/>
            <pc:sldMk cId="1821742586" sldId="264"/>
            <ac:spMk id="11" creationId="{312441DC-0BC5-7764-AF16-4F7444740FA2}"/>
          </ac:spMkLst>
        </pc:spChg>
        <pc:spChg chg="add mod">
          <ac:chgData name="김소희" userId="292a1162-0793-4577-a94d-2dae0dfa5995" providerId="ADAL" clId="{AEC3F07D-585E-4C11-B64C-50F12F9F4E49}" dt="2022-06-28T14:11:15.439" v="824" actId="207"/>
          <ac:spMkLst>
            <pc:docMk/>
            <pc:sldMk cId="1821742586" sldId="264"/>
            <ac:spMk id="13" creationId="{6A17D88F-8066-2F99-F606-1782C435E20C}"/>
          </ac:spMkLst>
        </pc:spChg>
        <pc:spChg chg="add mod">
          <ac:chgData name="김소희" userId="292a1162-0793-4577-a94d-2dae0dfa5995" providerId="ADAL" clId="{AEC3F07D-585E-4C11-B64C-50F12F9F4E49}" dt="2022-06-28T14:12:21.589" v="842" actId="1076"/>
          <ac:spMkLst>
            <pc:docMk/>
            <pc:sldMk cId="1821742586" sldId="264"/>
            <ac:spMk id="16" creationId="{9DCD5706-1F77-6E33-0B68-1001C22A0462}"/>
          </ac:spMkLst>
        </pc:spChg>
        <pc:spChg chg="add del mod">
          <ac:chgData name="김소희" userId="292a1162-0793-4577-a94d-2dae0dfa5995" providerId="ADAL" clId="{AEC3F07D-585E-4C11-B64C-50F12F9F4E49}" dt="2022-06-28T14:10:07.240" v="778"/>
          <ac:spMkLst>
            <pc:docMk/>
            <pc:sldMk cId="1821742586" sldId="264"/>
            <ac:spMk id="18" creationId="{10D29AE5-1E03-7483-8BCC-D4AB55812D83}"/>
          </ac:spMkLst>
        </pc:spChg>
        <pc:spChg chg="add mod">
          <ac:chgData name="김소희" userId="292a1162-0793-4577-a94d-2dae0dfa5995" providerId="ADAL" clId="{AEC3F07D-585E-4C11-B64C-50F12F9F4E49}" dt="2022-06-28T14:12:03.551" v="837" actId="1076"/>
          <ac:spMkLst>
            <pc:docMk/>
            <pc:sldMk cId="1821742586" sldId="264"/>
            <ac:spMk id="21" creationId="{F4B5EC85-765E-ED51-DF79-3159AB262548}"/>
          </ac:spMkLst>
        </pc:spChg>
        <pc:picChg chg="add mod">
          <ac:chgData name="김소희" userId="292a1162-0793-4577-a94d-2dae0dfa5995" providerId="ADAL" clId="{AEC3F07D-585E-4C11-B64C-50F12F9F4E49}" dt="2022-06-28T14:12:16.669" v="841" actId="1076"/>
          <ac:picMkLst>
            <pc:docMk/>
            <pc:sldMk cId="1821742586" sldId="264"/>
            <ac:picMk id="4" creationId="{9C28DA0F-E251-2A00-1186-8AAEAE3F1AE1}"/>
          </ac:picMkLst>
        </pc:picChg>
        <pc:picChg chg="add mod">
          <ac:chgData name="김소희" userId="292a1162-0793-4577-a94d-2dae0dfa5995" providerId="ADAL" clId="{AEC3F07D-585E-4C11-B64C-50F12F9F4E49}" dt="2022-06-28T14:10:06.331" v="777" actId="1076"/>
          <ac:picMkLst>
            <pc:docMk/>
            <pc:sldMk cId="1821742586" sldId="264"/>
            <ac:picMk id="12" creationId="{91F8475E-D774-9090-3794-4B4B5812479A}"/>
          </ac:picMkLst>
        </pc:picChg>
        <pc:cxnChg chg="add mod">
          <ac:chgData name="김소희" userId="292a1162-0793-4577-a94d-2dae0dfa5995" providerId="ADAL" clId="{AEC3F07D-585E-4C11-B64C-50F12F9F4E49}" dt="2022-06-28T14:11:24.972" v="827" actId="14100"/>
          <ac:cxnSpMkLst>
            <pc:docMk/>
            <pc:sldMk cId="1821742586" sldId="264"/>
            <ac:cxnSpMk id="14" creationId="{020368CA-319A-E725-9B8E-09C0AC5FBB20}"/>
          </ac:cxnSpMkLst>
        </pc:cxnChg>
        <pc:cxnChg chg="add del mod">
          <ac:chgData name="김소희" userId="292a1162-0793-4577-a94d-2dae0dfa5995" providerId="ADAL" clId="{AEC3F07D-585E-4C11-B64C-50F12F9F4E49}" dt="2022-06-28T14:10:07.240" v="778"/>
          <ac:cxnSpMkLst>
            <pc:docMk/>
            <pc:sldMk cId="1821742586" sldId="264"/>
            <ac:cxnSpMk id="20" creationId="{3AFAFDBC-9961-DF2B-83ED-2C9E5A6A43AA}"/>
          </ac:cxnSpMkLst>
        </pc:cxnChg>
        <pc:cxnChg chg="add mod">
          <ac:chgData name="김소희" userId="292a1162-0793-4577-a94d-2dae0dfa5995" providerId="ADAL" clId="{AEC3F07D-585E-4C11-B64C-50F12F9F4E49}" dt="2022-06-28T14:12:06.791" v="838" actId="1076"/>
          <ac:cxnSpMkLst>
            <pc:docMk/>
            <pc:sldMk cId="1821742586" sldId="264"/>
            <ac:cxnSpMk id="22" creationId="{9C654BDE-91EF-BB2F-221C-57A259427288}"/>
          </ac:cxnSpMkLst>
        </pc:cxnChg>
      </pc:sldChg>
      <pc:sldChg chg="addSp modSp mod modNotesTx">
        <pc:chgData name="김소희" userId="292a1162-0793-4577-a94d-2dae0dfa5995" providerId="ADAL" clId="{AEC3F07D-585E-4C11-B64C-50F12F9F4E49}" dt="2022-06-28T14:13:06.100" v="848" actId="20577"/>
        <pc:sldMkLst>
          <pc:docMk/>
          <pc:sldMk cId="1912648184" sldId="268"/>
        </pc:sldMkLst>
        <pc:picChg chg="add mod">
          <ac:chgData name="김소희" userId="292a1162-0793-4577-a94d-2dae0dfa5995" providerId="ADAL" clId="{AEC3F07D-585E-4C11-B64C-50F12F9F4E49}" dt="2022-06-28T13:47:28.061" v="59" actId="14100"/>
          <ac:picMkLst>
            <pc:docMk/>
            <pc:sldMk cId="1912648184" sldId="268"/>
            <ac:picMk id="4" creationId="{EB82EC14-B5BC-A8A3-AC6A-9B4E55ECD414}"/>
          </ac:picMkLst>
        </pc:picChg>
      </pc:sldChg>
      <pc:sldChg chg="addSp modSp mod modNotesTx">
        <pc:chgData name="김소희" userId="292a1162-0793-4577-a94d-2dae0dfa5995" providerId="ADAL" clId="{AEC3F07D-585E-4C11-B64C-50F12F9F4E49}" dt="2022-06-28T14:13:04.171" v="847" actId="20577"/>
        <pc:sldMkLst>
          <pc:docMk/>
          <pc:sldMk cId="2153125664" sldId="269"/>
        </pc:sldMkLst>
        <pc:picChg chg="add mod">
          <ac:chgData name="김소희" userId="292a1162-0793-4577-a94d-2dae0dfa5995" providerId="ADAL" clId="{AEC3F07D-585E-4C11-B64C-50F12F9F4E49}" dt="2022-06-28T13:47:23.337" v="57" actId="1076"/>
          <ac:picMkLst>
            <pc:docMk/>
            <pc:sldMk cId="2153125664" sldId="269"/>
            <ac:picMk id="4" creationId="{0D760635-4ED0-3201-F231-82562053AB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8DF80-E33D-4369-8637-F89ABF057243}" type="datetimeFigureOut">
              <a:rPr lang="ko-KR" altLang="en-US" smtClean="0"/>
              <a:t>2022-11-25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918C7-F96D-4145-9BAB-573D8D40EF29}" type="slidenum">
              <a:rPr lang="ko-KR" altLang="en-US" smtClean="0"/>
              <a:t>‹#›</a:t>
            </a:fld>
            <a:endParaRPr lang="ko-KR" altLang="en-US"/>
          </a:p>
        </p:txBody>
      </p:sp>
    </p:spTree>
    <p:extLst>
      <p:ext uri="{BB962C8B-B14F-4D97-AF65-F5344CB8AC3E}">
        <p14:creationId xmlns:p14="http://schemas.microsoft.com/office/powerpoint/2010/main" val="8031776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a:t>
            </a:fld>
            <a:endParaRPr lang="ko-KR" altLang="en-US"/>
          </a:p>
        </p:txBody>
      </p:sp>
    </p:spTree>
    <p:extLst>
      <p:ext uri="{BB962C8B-B14F-4D97-AF65-F5344CB8AC3E}">
        <p14:creationId xmlns:p14="http://schemas.microsoft.com/office/powerpoint/2010/main" val="413840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We show that complexity can be avoided by performing simple random cropping (with resizing) of target images, which creates a family of predictive tasks subsuming the above mentioned two, as shown in Figure 3. </a:t>
            </a:r>
          </a:p>
          <a:p>
            <a:r>
              <a:rPr lang="en-US" altLang="ko-KR"/>
              <a:t>This simple design choice conveniently decouples the predictive task from other components such as the neural network architecture. </a:t>
            </a:r>
          </a:p>
          <a:p>
            <a:endParaRPr lang="en-US" altLang="ko-KR"/>
          </a:p>
          <a:p>
            <a:r>
              <a:rPr lang="en-US" altLang="ko-KR"/>
              <a:t>One type of augmentation involves spatial/geometric transformation of data, such as cropping, resizing, rotating, cutout.</a:t>
            </a:r>
          </a:p>
          <a:p>
            <a:r>
              <a:rPr lang="en-US" altLang="ko-KR"/>
              <a:t>The other type of augmentation involves appearance transformation, such as color distortion, gausian blur, sobel filtering.</a:t>
            </a:r>
          </a:p>
          <a:p>
            <a:r>
              <a:rPr lang="en-US" altLang="ko-KR"/>
              <a:t>In this paper, they used only the ones in red.</a:t>
            </a:r>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10</a:t>
            </a:fld>
            <a:endParaRPr lang="ko-KR" altLang="en-US"/>
          </a:p>
        </p:txBody>
      </p:sp>
    </p:spTree>
    <p:extLst>
      <p:ext uri="{BB962C8B-B14F-4D97-AF65-F5344CB8AC3E}">
        <p14:creationId xmlns:p14="http://schemas.microsoft.com/office/powerpoint/2010/main" val="3523108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To understand the effects of individual data augmentations and the importance of augmentation composition, we investigate the performance of our framework when applying augmentations individually or in pairs</a:t>
            </a:r>
          </a:p>
          <a:p>
            <a:r>
              <a:rPr lang="en-US" altLang="ko-KR"/>
              <a:t>Branch </a:t>
            </a:r>
            <a:r>
              <a:rPr lang="ko-KR" altLang="en-US" dirty="0"/>
              <a:t>한쪽은 </a:t>
            </a:r>
            <a:r>
              <a:rPr lang="en-US" altLang="ko-KR" dirty="0"/>
              <a:t>crop</a:t>
            </a:r>
            <a:r>
              <a:rPr lang="ko-KR" altLang="en-US" dirty="0"/>
              <a:t>만</a:t>
            </a:r>
            <a:r>
              <a:rPr lang="en-US" altLang="ko-KR" dirty="0"/>
              <a:t>, </a:t>
            </a:r>
            <a:r>
              <a:rPr lang="ko-KR" altLang="en-US" dirty="0"/>
              <a:t>다른 한쪽은 </a:t>
            </a:r>
            <a:r>
              <a:rPr lang="en-US" altLang="ko-KR" dirty="0"/>
              <a:t>augmentation </a:t>
            </a:r>
            <a:r>
              <a:rPr lang="ko-KR" altLang="en-US" dirty="0"/>
              <a:t>방법 사용해서 각 방법의 </a:t>
            </a:r>
            <a:r>
              <a:rPr lang="ko-KR" altLang="en-US"/>
              <a:t>성능 실험함</a:t>
            </a:r>
            <a:endParaRPr lang="en-US" altLang="ko-KR"/>
          </a:p>
          <a:p>
            <a:endParaRPr lang="en-US" altLang="ko-KR"/>
          </a:p>
          <a:p>
            <a:r>
              <a:rPr lang="en-US" altLang="ko-KR"/>
              <a:t>To further demonstrate the importance of the color augmentation, they adjust the strength of color augmentation.</a:t>
            </a:r>
          </a:p>
          <a:p>
            <a:r>
              <a:rPr lang="en-US" altLang="ko-KR"/>
              <a:t>Stronger color augmentation substantially improves the linear evaluation of the learned unsupervised models. </a:t>
            </a:r>
          </a:p>
          <a:p>
            <a:r>
              <a:rPr lang="en-US" altLang="ko-KR"/>
              <a:t>And simple cropping + stronger color distortion was better than auto augment which use supervised learning.</a:t>
            </a:r>
          </a:p>
          <a:p>
            <a:r>
              <a:rPr lang="en-US" altLang="ko-KR"/>
              <a:t>So It means that unsupervised contrastive learning benefits from stronger (color) data augmentation than supervised learning</a:t>
            </a:r>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11</a:t>
            </a:fld>
            <a:endParaRPr lang="ko-KR" altLang="en-US"/>
          </a:p>
        </p:txBody>
      </p:sp>
    </p:spTree>
    <p:extLst>
      <p:ext uri="{BB962C8B-B14F-4D97-AF65-F5344CB8AC3E}">
        <p14:creationId xmlns:p14="http://schemas.microsoft.com/office/powerpoint/2010/main" val="2412816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Models in blue dots are ours trained for 100 epochs, models in red stars are ours trained for 1000 epochs, and models in green crosses are supervised ResNets trained for 90 epochs</a:t>
            </a:r>
          </a:p>
          <a:p>
            <a:r>
              <a:rPr lang="en-US" altLang="ko-KR"/>
              <a:t>Figure 7 shows that increasing depth and width both improve performance</a:t>
            </a:r>
          </a:p>
          <a:p>
            <a:r>
              <a:rPr lang="en-US" altLang="ko-KR"/>
              <a:t>unsupervised learning benefits more from bigger models than its supervised counterpart.</a:t>
            </a:r>
          </a:p>
          <a:p>
            <a:endParaRPr lang="en-US" altLang="ko-KR"/>
          </a:p>
          <a:p>
            <a:r>
              <a:rPr lang="en-US" altLang="ko-KR"/>
              <a:t>We then study the importance of including a projection head, g(h). </a:t>
            </a:r>
          </a:p>
          <a:p>
            <a:r>
              <a:rPr lang="en-US" altLang="ko-KR"/>
              <a:t>First graph shows linear evaluation of representations with different projection heads. The nonlinear projection is better than a linear, and much better than a no projection. </a:t>
            </a:r>
          </a:p>
          <a:p>
            <a:r>
              <a:rPr lang="en-US" altLang="ko-KR" strike="noStrike"/>
              <a:t>Furthermore, even the nonlinear projection is used, the hidden layer before the projection head (h) is a better representation than the layer after. (z)</a:t>
            </a:r>
          </a:p>
          <a:p>
            <a:r>
              <a:rPr lang="en-US" altLang="ko-KR"/>
              <a:t>This is because z is trained to be invariant to data transformation. Thus, by leveraging the</a:t>
            </a:r>
            <a:r>
              <a:rPr lang="ko-KR" altLang="en-US"/>
              <a:t> </a:t>
            </a:r>
            <a:r>
              <a:rPr lang="en-US" altLang="ko-KR"/>
              <a:t>nonlinear</a:t>
            </a:r>
            <a:r>
              <a:rPr lang="ko-KR" altLang="en-US"/>
              <a:t> </a:t>
            </a:r>
            <a:r>
              <a:rPr lang="en-US" altLang="ko-KR"/>
              <a:t>projection, more information can be formed and maintained in h. The table shows that h contains more information when g(h) loses information.</a:t>
            </a:r>
          </a:p>
          <a:p>
            <a:endParaRPr lang="en-US" altLang="ko-KR"/>
          </a:p>
          <a:p>
            <a:endParaRPr lang="en-US" altLang="ko-KR"/>
          </a:p>
          <a:p>
            <a:endParaRPr lang="en-US" altLang="ko-KR" strike="sngStrike"/>
          </a:p>
          <a:p>
            <a:r>
              <a:rPr lang="en-US" altLang="ko-KR" strike="sngStrike"/>
              <a:t>ResNet-50 </a:t>
            </a:r>
            <a:r>
              <a:rPr lang="en-US" altLang="ko-KR" strike="sngStrike" dirty="0"/>
              <a:t>in 3 different hidden layer widths (width multipliers of 1×, 2×, and 4×).</a:t>
            </a:r>
            <a:endParaRPr lang="ko-KR" altLang="en-US" strike="sng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12</a:t>
            </a:fld>
            <a:endParaRPr lang="ko-KR" altLang="en-US"/>
          </a:p>
        </p:txBody>
      </p:sp>
    </p:spTree>
    <p:extLst>
      <p:ext uri="{BB962C8B-B14F-4D97-AF65-F5344CB8AC3E}">
        <p14:creationId xmlns:p14="http://schemas.microsoft.com/office/powerpoint/2010/main" val="2360152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They compare the NT-Xent loss against other commonly used contrastive loss functions. </a:t>
            </a:r>
          </a:p>
          <a:p>
            <a:r>
              <a:rPr lang="en-US" altLang="ko-KR"/>
              <a:t>As a result, NT-Xent showed the best result</a:t>
            </a:r>
          </a:p>
          <a:p>
            <a:r>
              <a:rPr lang="en-US" altLang="ko-KR" strike="sngStrike"/>
              <a:t>Table 5 shows that without normalization and proper temperature scaling, performance is significantly worse. Without l2 normalization, the contrastive task accuracy is higher, but the resulting representation is worse under linear evaluation.</a:t>
            </a:r>
          </a:p>
          <a:p>
            <a:endParaRPr lang="en-US" altLang="ko-KR"/>
          </a:p>
          <a:p>
            <a:r>
              <a:rPr lang="en-US" altLang="ko-KR"/>
              <a:t>Figure 9 shows the impact of batch size when models are trained for different numbers of epochs.</a:t>
            </a:r>
          </a:p>
          <a:p>
            <a:r>
              <a:rPr lang="en-US" altLang="ko-KR"/>
              <a:t>When the number of training epochs is small (like 100), Larger batch size have a significant advantage over the smaller ones.</a:t>
            </a:r>
          </a:p>
          <a:p>
            <a:r>
              <a:rPr lang="en-US" altLang="ko-KR"/>
              <a:t>Because in contrastive learning, larger batch sizes provide more negative examples, facilitating convergence</a:t>
            </a:r>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13</a:t>
            </a:fld>
            <a:endParaRPr lang="ko-KR" altLang="en-US"/>
          </a:p>
        </p:txBody>
      </p:sp>
    </p:spTree>
    <p:extLst>
      <p:ext uri="{BB962C8B-B14F-4D97-AF65-F5344CB8AC3E}">
        <p14:creationId xmlns:p14="http://schemas.microsoft.com/office/powerpoint/2010/main" val="416411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Table 7 shows the comparisons of our results against recent methods</a:t>
            </a:r>
          </a:p>
          <a:p>
            <a:r>
              <a:rPr lang="en-US" altLang="ko-KR"/>
              <a:t>Again, our approach significantly improves over state-of-the-art with both 1% and 10% of the labels</a:t>
            </a:r>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14</a:t>
            </a:fld>
            <a:endParaRPr lang="ko-KR" altLang="en-US"/>
          </a:p>
        </p:txBody>
      </p:sp>
    </p:spTree>
    <p:extLst>
      <p:ext uri="{BB962C8B-B14F-4D97-AF65-F5344CB8AC3E}">
        <p14:creationId xmlns:p14="http://schemas.microsoft.com/office/powerpoint/2010/main" val="1318025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In this work, they present a simple framework and its instantiation for contrastive visual representation learning. </a:t>
            </a:r>
          </a:p>
          <a:p>
            <a:r>
              <a:rPr lang="en-US" altLang="ko-KR"/>
              <a:t>By combining their findings, they improve considerably over previous methods for selfsupervised, semi-supervised, and transfer learning. </a:t>
            </a:r>
          </a:p>
          <a:p>
            <a:r>
              <a:rPr lang="en-US" altLang="ko-KR"/>
              <a:t>This approach differs from standard supervised learning on ImageNet only in the choice of data augmentation, the use of a nonlinear head at the end of the network, and the loss function. </a:t>
            </a:r>
          </a:p>
          <a:p>
            <a:r>
              <a:rPr lang="en-US" altLang="ko-KR"/>
              <a:t>The strength of this simple framework suggests that, despite a recent surge in interest, self-supervised learning remains undervalued.</a:t>
            </a:r>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15</a:t>
            </a:fld>
            <a:endParaRPr lang="ko-KR" altLang="en-US"/>
          </a:p>
        </p:txBody>
      </p:sp>
    </p:spTree>
    <p:extLst>
      <p:ext uri="{BB962C8B-B14F-4D97-AF65-F5344CB8AC3E}">
        <p14:creationId xmlns:p14="http://schemas.microsoft.com/office/powerpoint/2010/main" val="212460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Discriminative approaches learn representations using objective functions similar to those used for supervised learning, but train networks to perform pretext tasks where both the inputs and labels are derived from an unlabeled dataset</a:t>
            </a:r>
          </a:p>
          <a:p>
            <a:r>
              <a:rPr lang="en-US" altLang="ko-KR"/>
              <a:t>could limit the generality of the learned representations</a:t>
            </a:r>
          </a:p>
          <a:p>
            <a:endParaRPr lang="en-US" altLang="ko-KR" b="0" i="0">
              <a:solidFill>
                <a:srgbClr val="212529"/>
              </a:solidFill>
              <a:effectLst/>
              <a:latin typeface="-apple-system"/>
            </a:endParaRPr>
          </a:p>
          <a:p>
            <a:r>
              <a:rPr lang="ko-KR" altLang="en-US" b="0" i="0">
                <a:solidFill>
                  <a:srgbClr val="212529"/>
                </a:solidFill>
                <a:effectLst/>
                <a:latin typeface="-apple-system"/>
              </a:rPr>
              <a:t>기계를 </a:t>
            </a:r>
            <a:r>
              <a:rPr lang="ko-KR" altLang="en-US" b="0" i="0" dirty="0">
                <a:solidFill>
                  <a:srgbClr val="212529"/>
                </a:solidFill>
                <a:effectLst/>
                <a:latin typeface="-apple-system"/>
              </a:rPr>
              <a:t>통해 만들어 지고 있는 데이터 들로부터 사물이나 관념에 대한 숫자의 덩어리를 학습하는 것</a:t>
            </a:r>
            <a:endParaRPr lang="en-US" altLang="ko-KR" b="0" i="0" dirty="0">
              <a:solidFill>
                <a:srgbClr val="212529"/>
              </a:solidFill>
              <a:effectLst/>
              <a:latin typeface="-apple-system"/>
            </a:endParaRPr>
          </a:p>
          <a:p>
            <a:endParaRPr lang="en-US" altLang="ko-KR" b="0" i="0" dirty="0">
              <a:solidFill>
                <a:srgbClr val="212529"/>
              </a:solidFill>
              <a:effectLst/>
              <a:latin typeface="-apple-system"/>
            </a:endParaRPr>
          </a:p>
          <a:p>
            <a:r>
              <a:rPr lang="ko-KR" altLang="en-US" b="0" i="0" dirty="0">
                <a:solidFill>
                  <a:srgbClr val="212529"/>
                </a:solidFill>
                <a:effectLst/>
                <a:latin typeface="-apple-system"/>
              </a:rPr>
              <a:t>예</a:t>
            </a:r>
            <a:r>
              <a:rPr lang="en-US" altLang="ko-KR" b="0" i="0" dirty="0">
                <a:solidFill>
                  <a:srgbClr val="212529"/>
                </a:solidFill>
                <a:effectLst/>
                <a:latin typeface="-apple-system"/>
              </a:rPr>
              <a:t>) </a:t>
            </a:r>
            <a:r>
              <a:rPr lang="ko-KR" altLang="en-US" b="0" i="0" dirty="0">
                <a:solidFill>
                  <a:srgbClr val="212529"/>
                </a:solidFill>
                <a:effectLst/>
                <a:latin typeface="-apple-system"/>
              </a:rPr>
              <a:t>사과라는 사물을 기술하게 되면</a:t>
            </a:r>
            <a:r>
              <a:rPr lang="en-US" altLang="ko-KR" b="0" i="0" dirty="0">
                <a:solidFill>
                  <a:srgbClr val="212529"/>
                </a:solidFill>
                <a:effectLst/>
                <a:latin typeface="-apple-system"/>
              </a:rPr>
              <a:t>, </a:t>
            </a:r>
            <a:r>
              <a:rPr lang="ko-KR" altLang="en-US" b="0" i="0" dirty="0">
                <a:solidFill>
                  <a:srgbClr val="212529"/>
                </a:solidFill>
                <a:effectLst/>
                <a:latin typeface="-apple-system"/>
              </a:rPr>
              <a:t>특성들을 자세하게 적는 방식으로 데이터 구축</a:t>
            </a:r>
            <a:r>
              <a:rPr lang="en-US" altLang="ko-KR" b="0" i="0" dirty="0">
                <a:solidFill>
                  <a:srgbClr val="212529"/>
                </a:solidFill>
                <a:effectLst/>
                <a:latin typeface="-apple-system"/>
              </a:rPr>
              <a:t>. </a:t>
            </a:r>
          </a:p>
          <a:p>
            <a:r>
              <a:rPr lang="en-US" altLang="ko-KR" b="0" i="0" dirty="0">
                <a:solidFill>
                  <a:srgbClr val="212529"/>
                </a:solidFill>
                <a:effectLst/>
                <a:latin typeface="-apple-system"/>
              </a:rPr>
              <a:t>-&gt; </a:t>
            </a:r>
            <a:r>
              <a:rPr lang="ko-KR" altLang="en-US" b="0" i="0" dirty="0">
                <a:solidFill>
                  <a:srgbClr val="212529"/>
                </a:solidFill>
                <a:effectLst/>
                <a:latin typeface="-apple-system"/>
              </a:rPr>
              <a:t>딥러닝 </a:t>
            </a:r>
            <a:r>
              <a:rPr lang="en-US" altLang="ko-KR" b="0" i="0" dirty="0">
                <a:solidFill>
                  <a:srgbClr val="212529"/>
                </a:solidFill>
                <a:effectLst/>
                <a:latin typeface="-apple-system"/>
              </a:rPr>
              <a:t>: </a:t>
            </a:r>
            <a:r>
              <a:rPr lang="ko-KR" altLang="en-US" b="0" i="0" dirty="0">
                <a:solidFill>
                  <a:srgbClr val="212529"/>
                </a:solidFill>
                <a:effectLst/>
                <a:latin typeface="-apple-system"/>
              </a:rPr>
              <a:t>사과를 사과라고 할 수 있는 표현을 숫자형태로 기술하도록 학습</a:t>
            </a:r>
            <a:endParaRPr lang="en-US" altLang="ko-KR" b="0" i="0" dirty="0">
              <a:solidFill>
                <a:srgbClr val="212529"/>
              </a:solidFill>
              <a:effectLst/>
              <a:latin typeface="-apple-system"/>
            </a:endParaRPr>
          </a:p>
          <a:p>
            <a:endParaRPr lang="en-US" altLang="ko-KR" b="0" i="0" dirty="0">
              <a:solidFill>
                <a:srgbClr val="2125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dirty="0">
                <a:solidFill>
                  <a:srgbClr val="212529"/>
                </a:solidFill>
                <a:effectLst/>
                <a:latin typeface="-apple-system"/>
              </a:rPr>
              <a:t>표현 학습 </a:t>
            </a:r>
            <a:r>
              <a:rPr lang="en-US" altLang="ko-KR" b="0" i="0" dirty="0">
                <a:solidFill>
                  <a:srgbClr val="212529"/>
                </a:solidFill>
                <a:effectLst/>
                <a:latin typeface="-apple-system"/>
              </a:rPr>
              <a:t>– </a:t>
            </a:r>
            <a:r>
              <a:rPr lang="ko-KR" altLang="en-US" b="0" i="0" dirty="0">
                <a:solidFill>
                  <a:srgbClr val="212529"/>
                </a:solidFill>
                <a:effectLst/>
                <a:latin typeface="-apple-system"/>
              </a:rPr>
              <a:t>두가지 접근법 존재</a:t>
            </a:r>
            <a:r>
              <a:rPr lang="en-US" altLang="ko-KR" b="0" i="0" dirty="0">
                <a:solidFill>
                  <a:srgbClr val="212529"/>
                </a:solidFill>
                <a:effectLst/>
                <a:latin typeface="-apple-system"/>
              </a:rPr>
              <a:t>. </a:t>
            </a:r>
            <a:r>
              <a:rPr lang="ko-KR" altLang="en-US" b="0" i="0" dirty="0">
                <a:solidFill>
                  <a:srgbClr val="212529"/>
                </a:solidFill>
                <a:effectLst/>
                <a:latin typeface="-apple-system"/>
              </a:rPr>
              <a:t>생성모델 측면</a:t>
            </a:r>
            <a:r>
              <a:rPr lang="en-US" altLang="ko-KR" b="0" i="0" dirty="0">
                <a:solidFill>
                  <a:srgbClr val="212529"/>
                </a:solidFill>
                <a:effectLst/>
                <a:latin typeface="-apple-system"/>
              </a:rPr>
              <a:t>, </a:t>
            </a:r>
            <a:r>
              <a:rPr lang="ko-KR" altLang="en-US" b="0" i="0" dirty="0">
                <a:solidFill>
                  <a:srgbClr val="212529"/>
                </a:solidFill>
                <a:effectLst/>
                <a:latin typeface="-apple-system"/>
              </a:rPr>
              <a:t>판별모델 측면</a:t>
            </a:r>
            <a:endParaRPr lang="en-US" altLang="ko-KR" b="0" i="0" dirty="0">
              <a:solidFill>
                <a:srgbClr val="2125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dirty="0">
                <a:solidFill>
                  <a:srgbClr val="666666"/>
                </a:solidFill>
                <a:effectLst/>
                <a:latin typeface="Arial" panose="020B0604020202020204" pitchFamily="34" charset="0"/>
              </a:rPr>
              <a:t>생성 모델의 예는 유사한 이미지를 생성하기 위해 실제 세계의 이미지 컬렉션에 대해 훈련된 모델</a:t>
            </a:r>
            <a:endParaRPr lang="en-US" altLang="ko-KR" b="0" i="0" dirty="0">
              <a:solidFill>
                <a:srgbClr val="666666"/>
              </a:solidFill>
              <a:effectLst/>
              <a:latin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dirty="0">
                <a:solidFill>
                  <a:srgbClr val="666666"/>
                </a:solidFill>
                <a:effectLst/>
                <a:latin typeface="Arial" panose="020B0604020202020204" pitchFamily="34" charset="0"/>
              </a:rPr>
              <a:t>생성 모델링은 기존 데이터를 식별하고 데이터를 분류하는 데 사용할 수 있는 판별 모델링과 대조됩니다</a:t>
            </a:r>
            <a:r>
              <a:rPr lang="en-US" altLang="ko-KR" b="0" i="0" dirty="0">
                <a:solidFill>
                  <a:srgbClr val="666666"/>
                </a:solidFill>
                <a:effectLst/>
                <a:latin typeface="Arial" panose="020B0604020202020204" pitchFamily="34" charset="0"/>
              </a:rPr>
              <a:t>. </a:t>
            </a:r>
            <a:r>
              <a:rPr lang="ko-KR" altLang="en-US" b="0" i="0" dirty="0">
                <a:solidFill>
                  <a:srgbClr val="666666"/>
                </a:solidFill>
                <a:effectLst/>
                <a:latin typeface="Arial" panose="020B0604020202020204" pitchFamily="34" charset="0"/>
              </a:rPr>
              <a:t>생성 모델링은 무언가를 생성합니다</a:t>
            </a:r>
            <a:r>
              <a:rPr lang="en-US" altLang="ko-KR" b="0" i="0" dirty="0">
                <a:solidFill>
                  <a:srgbClr val="666666"/>
                </a:solidFill>
                <a:effectLst/>
                <a:latin typeface="Arial" panose="020B0604020202020204" pitchFamily="34" charset="0"/>
              </a:rPr>
              <a:t>. </a:t>
            </a:r>
            <a:r>
              <a:rPr lang="ko-KR" altLang="en-US" b="0" i="0" dirty="0">
                <a:solidFill>
                  <a:srgbClr val="666666"/>
                </a:solidFill>
                <a:effectLst/>
                <a:latin typeface="Arial" panose="020B0604020202020204" pitchFamily="34" charset="0"/>
              </a:rPr>
              <a:t>판별 모델링은 태그를 인식하고 데이터를 정렬합니다</a:t>
            </a:r>
            <a:r>
              <a:rPr lang="en-US" altLang="ko-KR" b="0" i="0" dirty="0">
                <a:solidFill>
                  <a:srgbClr val="666666"/>
                </a:solidFill>
                <a:effectLst/>
                <a:latin typeface="Arial" panose="020B0604020202020204" pitchFamily="34"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dirty="0">
                <a:solidFill>
                  <a:srgbClr val="666666"/>
                </a:solidFill>
                <a:effectLst/>
                <a:latin typeface="Arial" panose="020B0604020202020204" pitchFamily="34" charset="0"/>
              </a:rPr>
              <a:t>위의 예에서 생성 모델은 설명 모델에 의해 향상될 수 있으며 그 반대도 마찬가지입니다</a:t>
            </a:r>
            <a:r>
              <a:rPr lang="en-US" altLang="ko-KR" b="0" i="0" dirty="0">
                <a:solidFill>
                  <a:srgbClr val="666666"/>
                </a:solidFill>
                <a:effectLst/>
                <a:latin typeface="Arial" panose="020B0604020202020204" pitchFamily="34" charset="0"/>
              </a:rPr>
              <a:t>. </a:t>
            </a:r>
            <a:r>
              <a:rPr lang="ko-KR" altLang="en-US" b="0" i="0" dirty="0">
                <a:solidFill>
                  <a:srgbClr val="666666"/>
                </a:solidFill>
                <a:effectLst/>
                <a:latin typeface="Arial" panose="020B0604020202020204" pitchFamily="34" charset="0"/>
              </a:rPr>
              <a:t>이는 생성 모델이 생성된 이미지가 실제라고 믿도록 판별 모델을 속이도록 함으로써 수행됩니다</a:t>
            </a:r>
            <a:r>
              <a:rPr lang="en-US" altLang="ko-KR" b="0" i="0" dirty="0">
                <a:solidFill>
                  <a:srgbClr val="666666"/>
                </a:solidFill>
                <a:effectLst/>
                <a:latin typeface="Arial" panose="020B0604020202020204" pitchFamily="34" charset="0"/>
              </a:rPr>
              <a:t>. </a:t>
            </a:r>
            <a:r>
              <a:rPr lang="ko-KR" altLang="en-US" b="0" i="0" dirty="0">
                <a:solidFill>
                  <a:srgbClr val="666666"/>
                </a:solidFill>
                <a:effectLst/>
                <a:latin typeface="Arial" panose="020B0604020202020204" pitchFamily="34" charset="0"/>
              </a:rPr>
              <a:t>일련의 훈련을 통해 둘 다 자신의 작업에서 더욱 </a:t>
            </a:r>
            <a:r>
              <a:rPr lang="ko-KR" altLang="en-US" b="0" i="0" dirty="0" err="1">
                <a:solidFill>
                  <a:srgbClr val="666666"/>
                </a:solidFill>
                <a:effectLst/>
                <a:latin typeface="Arial" panose="020B0604020202020204" pitchFamily="34" charset="0"/>
              </a:rPr>
              <a:t>정교해집니다</a:t>
            </a:r>
            <a:r>
              <a:rPr lang="en-US" altLang="ko-KR" b="0" i="0" dirty="0">
                <a:solidFill>
                  <a:srgbClr val="666666"/>
                </a:solidFill>
                <a:effectLst/>
                <a:latin typeface="Arial" panose="020B0604020202020204" pitchFamily="34" charset="0"/>
              </a:rPr>
              <a:t>.</a:t>
            </a:r>
            <a:endParaRPr lang="en-US" altLang="ko-KR" b="0" i="0" dirty="0">
              <a:solidFill>
                <a:srgbClr val="212529"/>
              </a:solidFill>
              <a:effectLst/>
              <a:latin typeface="-apple-system"/>
            </a:endParaRPr>
          </a:p>
          <a:p>
            <a:endParaRPr lang="en-US" altLang="ko-KR" b="0" i="0" dirty="0">
              <a:solidFill>
                <a:srgbClr val="212529"/>
              </a:solidFill>
              <a:effectLst/>
              <a:latin typeface="-apple-system"/>
            </a:endParaRPr>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2</a:t>
            </a:fld>
            <a:endParaRPr lang="ko-KR" altLang="en-US"/>
          </a:p>
        </p:txBody>
      </p:sp>
    </p:spTree>
    <p:extLst>
      <p:ext uri="{BB962C8B-B14F-4D97-AF65-F5344CB8AC3E}">
        <p14:creationId xmlns:p14="http://schemas.microsoft.com/office/powerpoint/2010/main" val="3755890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a:solidFill>
                  <a:srgbClr val="212529"/>
                </a:solidFill>
                <a:effectLst/>
                <a:latin typeface="-apple-system"/>
              </a:rPr>
              <a:t>래오파드</a:t>
            </a:r>
            <a:r>
              <a:rPr lang="en-US" altLang="ko-KR" b="0" i="0">
                <a:solidFill>
                  <a:srgbClr val="212529"/>
                </a:solidFill>
                <a:effectLst/>
                <a:latin typeface="-apple-system"/>
              </a:rPr>
              <a:t>, </a:t>
            </a:r>
            <a:r>
              <a:rPr lang="ko-KR" altLang="en-US" b="0" i="0">
                <a:solidFill>
                  <a:srgbClr val="212529"/>
                </a:solidFill>
                <a:effectLst/>
                <a:latin typeface="-apple-system"/>
              </a:rPr>
              <a:t>재규어 등의 분류 비율이 보트나 쇼핑 카트의 분류 비율보다 높음</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a:solidFill>
                  <a:srgbClr val="212529"/>
                </a:solidFill>
                <a:effectLst/>
                <a:latin typeface="-apple-system"/>
              </a:rPr>
              <a:t>치타</a:t>
            </a:r>
            <a:r>
              <a:rPr lang="en-US" altLang="ko-KR" b="0" i="0">
                <a:solidFill>
                  <a:srgbClr val="212529"/>
                </a:solidFill>
                <a:effectLst/>
                <a:latin typeface="-apple-system"/>
              </a:rPr>
              <a:t>, </a:t>
            </a:r>
            <a:r>
              <a:rPr lang="ko-KR" altLang="en-US" b="0" i="0">
                <a:solidFill>
                  <a:srgbClr val="212529"/>
                </a:solidFill>
                <a:effectLst/>
                <a:latin typeface="-apple-system"/>
              </a:rPr>
              <a:t>래오파드</a:t>
            </a:r>
            <a:r>
              <a:rPr lang="en-US" altLang="ko-KR" b="0" i="0">
                <a:solidFill>
                  <a:srgbClr val="212529"/>
                </a:solidFill>
                <a:effectLst/>
                <a:latin typeface="-apple-system"/>
              </a:rPr>
              <a:t>, </a:t>
            </a:r>
            <a:r>
              <a:rPr lang="ko-KR" altLang="en-US" b="0" i="0">
                <a:solidFill>
                  <a:srgbClr val="212529"/>
                </a:solidFill>
                <a:effectLst/>
                <a:latin typeface="-apple-system"/>
              </a:rPr>
              <a:t>재규어 등에 유사한 </a:t>
            </a:r>
            <a:r>
              <a:rPr lang="en-US" altLang="ko-KR" b="0" i="0">
                <a:solidFill>
                  <a:srgbClr val="212529"/>
                </a:solidFill>
                <a:effectLst/>
                <a:latin typeface="-apple-system"/>
              </a:rPr>
              <a:t>feature</a:t>
            </a:r>
            <a:r>
              <a:rPr lang="ko-KR" altLang="en-US" b="0" i="0">
                <a:solidFill>
                  <a:srgbClr val="212529"/>
                </a:solidFill>
                <a:effectLst/>
                <a:latin typeface="-apple-system"/>
              </a:rPr>
              <a:t>가 작용하고 있음을 확인할 수 있으며</a:t>
            </a:r>
            <a:r>
              <a:rPr lang="en-US" altLang="ko-KR" b="0" i="0">
                <a:solidFill>
                  <a:srgbClr val="212529"/>
                </a:solidFill>
                <a:effectLst/>
                <a:latin typeface="-apple-system"/>
              </a:rPr>
              <a:t>, </a:t>
            </a:r>
            <a:r>
              <a:rPr lang="ko-KR" altLang="en-US" b="0" i="0">
                <a:solidFill>
                  <a:srgbClr val="212529"/>
                </a:solidFill>
                <a:effectLst/>
                <a:latin typeface="-apple-system"/>
              </a:rPr>
              <a:t>이렇게 잘 추출된 특징 값은 </a:t>
            </a:r>
            <a:r>
              <a:rPr lang="en-US" altLang="ko-KR" b="0" i="0">
                <a:solidFill>
                  <a:srgbClr val="212529"/>
                </a:solidFill>
                <a:effectLst/>
                <a:latin typeface="-apple-system"/>
              </a:rPr>
              <a:t>instance</a:t>
            </a:r>
            <a:r>
              <a:rPr lang="ko-KR" altLang="en-US" b="0" i="0">
                <a:solidFill>
                  <a:srgbClr val="212529"/>
                </a:solidFill>
                <a:effectLst/>
                <a:latin typeface="-apple-system"/>
              </a:rPr>
              <a:t>간의 유사도 정보를 가지고 있을 것이라는 가정으로 시작 </a:t>
            </a:r>
            <a:endParaRPr lang="ko-KR" altLang="en-US" b="0" i="0" dirty="0">
              <a:solidFill>
                <a:srgbClr val="212529"/>
              </a:solidFill>
              <a:effectLst/>
              <a:latin typeface="-apple-system"/>
            </a:endParaRPr>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3</a:t>
            </a:fld>
            <a:endParaRPr lang="ko-KR" altLang="en-US"/>
          </a:p>
        </p:txBody>
      </p:sp>
    </p:spTree>
    <p:extLst>
      <p:ext uri="{BB962C8B-B14F-4D97-AF65-F5344CB8AC3E}">
        <p14:creationId xmlns:p14="http://schemas.microsoft.com/office/powerpoint/2010/main" val="3206496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212529"/>
                </a:solidFill>
                <a:effectLst/>
                <a:latin typeface="-apple-system"/>
              </a:rPr>
              <a:t>Contrastive Learning</a:t>
            </a:r>
            <a:r>
              <a:rPr lang="ko-KR" altLang="en-US" b="0" i="0" dirty="0">
                <a:solidFill>
                  <a:srgbClr val="212529"/>
                </a:solidFill>
                <a:effectLst/>
                <a:latin typeface="-apple-system"/>
              </a:rPr>
              <a:t>을 간단히 설명하자면</a:t>
            </a:r>
            <a:r>
              <a:rPr lang="en-US" altLang="ko-KR" b="0" i="0" dirty="0">
                <a:solidFill>
                  <a:srgbClr val="212529"/>
                </a:solidFill>
                <a:effectLst/>
                <a:latin typeface="-apple-system"/>
              </a:rPr>
              <a:t>, </a:t>
            </a:r>
            <a:r>
              <a:rPr lang="ko-KR" altLang="en-US" b="0" i="0" dirty="0">
                <a:solidFill>
                  <a:srgbClr val="212529"/>
                </a:solidFill>
                <a:effectLst/>
                <a:latin typeface="-apple-system"/>
              </a:rPr>
              <a:t>같은 이미지에 </a:t>
            </a:r>
            <a:r>
              <a:rPr lang="en-US" altLang="ko-KR" b="0" i="0" dirty="0">
                <a:solidFill>
                  <a:srgbClr val="212529"/>
                </a:solidFill>
                <a:effectLst/>
                <a:latin typeface="-apple-system"/>
              </a:rPr>
              <a:t>augmentation</a:t>
            </a:r>
            <a:r>
              <a:rPr lang="ko-KR" altLang="en-US" b="0" i="0" dirty="0">
                <a:solidFill>
                  <a:srgbClr val="212529"/>
                </a:solidFill>
                <a:effectLst/>
                <a:latin typeface="-apple-system"/>
              </a:rPr>
              <a:t>을 가한 뒤</a:t>
            </a:r>
            <a:r>
              <a:rPr lang="en-US" altLang="ko-KR" b="0" i="0" dirty="0">
                <a:solidFill>
                  <a:srgbClr val="212529"/>
                </a:solidFill>
                <a:effectLst/>
                <a:latin typeface="-apple-system"/>
              </a:rPr>
              <a:t>, </a:t>
            </a:r>
            <a:r>
              <a:rPr lang="ko-KR" altLang="en-US" b="0" i="0" dirty="0">
                <a:solidFill>
                  <a:srgbClr val="212529"/>
                </a:solidFill>
                <a:effectLst/>
                <a:latin typeface="-apple-system"/>
              </a:rPr>
              <a:t>기준인 </a:t>
            </a:r>
            <a:r>
              <a:rPr lang="en-US" altLang="ko-KR" b="0" i="0" dirty="0">
                <a:solidFill>
                  <a:srgbClr val="212529"/>
                </a:solidFill>
                <a:effectLst/>
                <a:latin typeface="-apple-system"/>
              </a:rPr>
              <a:t>anchor</a:t>
            </a:r>
            <a:r>
              <a:rPr lang="ko-KR" altLang="en-US" b="0" i="0" dirty="0">
                <a:solidFill>
                  <a:srgbClr val="212529"/>
                </a:solidFill>
                <a:effectLst/>
                <a:latin typeface="-apple-system"/>
              </a:rPr>
              <a:t>와 </a:t>
            </a:r>
            <a:r>
              <a:rPr lang="en-US" altLang="ko-KR" b="0" i="0" dirty="0">
                <a:solidFill>
                  <a:srgbClr val="212529"/>
                </a:solidFill>
                <a:effectLst/>
                <a:latin typeface="-apple-system"/>
              </a:rPr>
              <a:t>positive </a:t>
            </a:r>
            <a:r>
              <a:rPr lang="ko-KR" altLang="en-US" b="0" i="0" dirty="0">
                <a:solidFill>
                  <a:srgbClr val="212529"/>
                </a:solidFill>
                <a:effectLst/>
                <a:latin typeface="-apple-system"/>
              </a:rPr>
              <a:t>사이의 </a:t>
            </a:r>
            <a:r>
              <a:rPr lang="en-US" altLang="ko-KR" b="0" i="0" dirty="0">
                <a:solidFill>
                  <a:srgbClr val="212529"/>
                </a:solidFill>
                <a:effectLst/>
                <a:latin typeface="-apple-system"/>
              </a:rPr>
              <a:t>positive pair</a:t>
            </a:r>
            <a:r>
              <a:rPr lang="ko-KR" altLang="en-US" b="0" i="0" dirty="0">
                <a:solidFill>
                  <a:srgbClr val="212529"/>
                </a:solidFill>
                <a:effectLst/>
                <a:latin typeface="-apple-system"/>
              </a:rPr>
              <a:t>의 </a:t>
            </a:r>
            <a:r>
              <a:rPr lang="en-US" altLang="ko-KR" b="0" i="0" dirty="0">
                <a:solidFill>
                  <a:srgbClr val="212529"/>
                </a:solidFill>
                <a:effectLst/>
                <a:latin typeface="-apple-system"/>
              </a:rPr>
              <a:t>embedded vector</a:t>
            </a:r>
            <a:r>
              <a:rPr lang="ko-KR" altLang="en-US" b="0" i="0" dirty="0">
                <a:solidFill>
                  <a:srgbClr val="212529"/>
                </a:solidFill>
                <a:effectLst/>
                <a:latin typeface="-apple-system"/>
              </a:rPr>
              <a:t>가 유사해지도록 학습을 하고</a:t>
            </a:r>
            <a:r>
              <a:rPr lang="en-US" altLang="ko-KR" b="0" i="0" dirty="0">
                <a:solidFill>
                  <a:srgbClr val="212529"/>
                </a:solidFill>
                <a:effectLst/>
                <a:latin typeface="-apple-system"/>
              </a:rPr>
              <a:t>, </a:t>
            </a:r>
            <a:r>
              <a:rPr lang="ko-KR" altLang="en-US" b="0" i="0" dirty="0">
                <a:solidFill>
                  <a:srgbClr val="212529"/>
                </a:solidFill>
                <a:effectLst/>
                <a:latin typeface="-apple-system"/>
              </a:rPr>
              <a:t>다른 이미지에 서로 다른 </a:t>
            </a:r>
            <a:r>
              <a:rPr lang="en-US" altLang="ko-KR" b="0" i="0" dirty="0">
                <a:solidFill>
                  <a:srgbClr val="212529"/>
                </a:solidFill>
                <a:effectLst/>
                <a:latin typeface="-apple-system"/>
              </a:rPr>
              <a:t>augmentation</a:t>
            </a:r>
            <a:r>
              <a:rPr lang="ko-KR" altLang="en-US" b="0" i="0" dirty="0">
                <a:solidFill>
                  <a:srgbClr val="212529"/>
                </a:solidFill>
                <a:effectLst/>
                <a:latin typeface="-apple-system"/>
              </a:rPr>
              <a:t>을 가한 뒤</a:t>
            </a:r>
            <a:r>
              <a:rPr lang="en-US" altLang="ko-KR" b="0" i="0" dirty="0">
                <a:solidFill>
                  <a:srgbClr val="212529"/>
                </a:solidFill>
                <a:effectLst/>
                <a:latin typeface="-apple-system"/>
              </a:rPr>
              <a:t>, </a:t>
            </a:r>
            <a:r>
              <a:rPr lang="ko-KR" altLang="en-US" b="0" i="0" dirty="0">
                <a:solidFill>
                  <a:srgbClr val="212529"/>
                </a:solidFill>
                <a:effectLst/>
                <a:latin typeface="-apple-system"/>
              </a:rPr>
              <a:t>기준인 </a:t>
            </a:r>
            <a:r>
              <a:rPr lang="en-US" altLang="ko-KR" b="0" i="0" dirty="0">
                <a:solidFill>
                  <a:srgbClr val="212529"/>
                </a:solidFill>
                <a:effectLst/>
                <a:latin typeface="-apple-system"/>
              </a:rPr>
              <a:t>anchor embedded vector</a:t>
            </a:r>
            <a:r>
              <a:rPr lang="ko-KR" altLang="en-US" b="0" i="0" dirty="0">
                <a:solidFill>
                  <a:srgbClr val="212529"/>
                </a:solidFill>
                <a:effectLst/>
                <a:latin typeface="-apple-system"/>
              </a:rPr>
              <a:t>와 </a:t>
            </a:r>
            <a:r>
              <a:rPr lang="en-US" altLang="ko-KR" b="0" i="0" dirty="0">
                <a:solidFill>
                  <a:srgbClr val="212529"/>
                </a:solidFill>
                <a:effectLst/>
                <a:latin typeface="-apple-system"/>
              </a:rPr>
              <a:t>negative embedded vector </a:t>
            </a:r>
            <a:r>
              <a:rPr lang="ko-KR" altLang="en-US" b="0" i="0" dirty="0">
                <a:solidFill>
                  <a:srgbClr val="212529"/>
                </a:solidFill>
                <a:effectLst/>
                <a:latin typeface="-apple-system"/>
              </a:rPr>
              <a:t>사이의 거리는 멀어지도록 학습을 시키는 것이다</a:t>
            </a:r>
            <a:r>
              <a:rPr lang="en-US" altLang="ko-KR" b="0" i="0" dirty="0">
                <a:solidFill>
                  <a:srgbClr val="212529"/>
                </a:solidFill>
                <a:effectLst/>
                <a:latin typeface="-apple-system"/>
              </a:rPr>
              <a:t>.</a:t>
            </a:r>
          </a:p>
          <a:p>
            <a:endParaRPr lang="en-US" altLang="ko-KR" b="0" i="0" dirty="0">
              <a:solidFill>
                <a:srgbClr val="000000"/>
              </a:solidFill>
              <a:effectLst/>
              <a:latin typeface="Nanum Gothic"/>
            </a:endParaRPr>
          </a:p>
          <a:p>
            <a:r>
              <a:rPr lang="ko-KR" altLang="en-US" b="0" i="0" dirty="0">
                <a:solidFill>
                  <a:srgbClr val="000000"/>
                </a:solidFill>
                <a:effectLst/>
                <a:latin typeface="Nanum Gothic"/>
              </a:rPr>
              <a:t>위에 기반하여 </a:t>
            </a:r>
            <a:r>
              <a:rPr lang="en-US" altLang="ko-KR" b="0" i="0" dirty="0">
                <a:solidFill>
                  <a:srgbClr val="000000"/>
                </a:solidFill>
                <a:effectLst/>
                <a:latin typeface="Nanum Gothic"/>
              </a:rPr>
              <a:t>Contrastive Learning</a:t>
            </a:r>
            <a:r>
              <a:rPr lang="ko-KR" altLang="en-US" b="0" i="0" dirty="0">
                <a:solidFill>
                  <a:srgbClr val="000000"/>
                </a:solidFill>
                <a:effectLst/>
                <a:latin typeface="Nanum Gothic"/>
              </a:rPr>
              <a:t>은 </a:t>
            </a:r>
            <a:r>
              <a:rPr lang="en-US" altLang="ko-KR" b="0" i="0" dirty="0">
                <a:solidFill>
                  <a:srgbClr val="000000"/>
                </a:solidFill>
                <a:effectLst/>
                <a:latin typeface="Nanum Gothic"/>
              </a:rPr>
              <a:t>representation </a:t>
            </a:r>
            <a:r>
              <a:rPr lang="ko-KR" altLang="en-US" b="0" i="0" dirty="0">
                <a:solidFill>
                  <a:srgbClr val="000000"/>
                </a:solidFill>
                <a:effectLst/>
                <a:latin typeface="Nanum Gothic"/>
              </a:rPr>
              <a:t>학습에 있어서 간단하면서도 효과적이라는 장점이 </a:t>
            </a:r>
            <a:r>
              <a:rPr lang="ko-KR" altLang="en-US" b="0" i="0">
                <a:solidFill>
                  <a:srgbClr val="000000"/>
                </a:solidFill>
                <a:effectLst/>
                <a:latin typeface="Nanum Gothic"/>
              </a:rPr>
              <a:t>있다</a:t>
            </a:r>
            <a:r>
              <a:rPr lang="en-US" altLang="ko-KR" b="0" i="0">
                <a:solidFill>
                  <a:srgbClr val="000000"/>
                </a:solidFill>
                <a:effectLst/>
                <a:latin typeface="Nanum Gothic"/>
              </a:rPr>
              <a:t>.</a:t>
            </a:r>
          </a:p>
          <a:p>
            <a:endParaRPr lang="en-US" altLang="ko-KR" b="0" i="0">
              <a:solidFill>
                <a:srgbClr val="000000"/>
              </a:solidFill>
              <a:effectLst/>
              <a:latin typeface="Nanum Gothic"/>
            </a:endParaRPr>
          </a:p>
          <a:p>
            <a:r>
              <a:rPr lang="en-US" altLang="ko-KR" b="0" i="0">
                <a:solidFill>
                  <a:srgbClr val="1F1F1F"/>
                </a:solidFill>
                <a:effectLst/>
                <a:latin typeface="-apple-system"/>
              </a:rPr>
              <a:t>The goal of contrastive representation learning is to learn such an embedding space in which similar sample pairs stay close to each other while dissimilar ones are far apart</a:t>
            </a:r>
            <a:endParaRPr lang="en-US" altLang="ko-KR" b="0" i="0" dirty="0">
              <a:solidFill>
                <a:srgbClr val="212529"/>
              </a:solidFill>
              <a:effectLst/>
              <a:latin typeface="-apple-system"/>
            </a:endParaRPr>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4</a:t>
            </a:fld>
            <a:endParaRPr lang="ko-KR" altLang="en-US"/>
          </a:p>
        </p:txBody>
      </p:sp>
    </p:spTree>
    <p:extLst>
      <p:ext uri="{BB962C8B-B14F-4D97-AF65-F5344CB8AC3E}">
        <p14:creationId xmlns:p14="http://schemas.microsoft.com/office/powerpoint/2010/main" val="323691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Google Research</a:t>
            </a:r>
          </a:p>
          <a:p>
            <a:endParaRPr lang="en-US" altLang="ko-KR" dirty="0"/>
          </a:p>
          <a:p>
            <a:r>
              <a:rPr lang="en-US" altLang="ko-KR" dirty="0"/>
              <a:t>https://teang1995.tistory.com/10</a:t>
            </a:r>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5</a:t>
            </a:fld>
            <a:endParaRPr lang="ko-KR" altLang="en-US"/>
          </a:p>
        </p:txBody>
      </p:sp>
    </p:spTree>
    <p:extLst>
      <p:ext uri="{BB962C8B-B14F-4D97-AF65-F5344CB8AC3E}">
        <p14:creationId xmlns:p14="http://schemas.microsoft.com/office/powerpoint/2010/main" val="409955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lvl="0" indent="0">
              <a:lnSpc>
                <a:spcPct val="170000"/>
              </a:lnSpc>
              <a:buNone/>
            </a:pPr>
            <a:r>
              <a:rPr lang="en-US" altLang="ko-KR" sz="1200"/>
              <a:t>1.</a:t>
            </a:r>
            <a:r>
              <a:rPr lang="ko-KR" altLang="en-US" sz="1200"/>
              <a:t>간단한 몇 개의 </a:t>
            </a:r>
            <a:r>
              <a:rPr lang="en-US" altLang="ko-KR" sz="1200"/>
              <a:t>data augmentation composition(</a:t>
            </a:r>
            <a:r>
              <a:rPr lang="ko-KR" altLang="en-US" sz="1200"/>
              <a:t>조합</a:t>
            </a:r>
            <a:r>
              <a:rPr lang="en-US" altLang="ko-KR" sz="1200"/>
              <a:t>)</a:t>
            </a:r>
            <a:r>
              <a:rPr lang="ko-KR" altLang="en-US" sz="1200"/>
              <a:t>이 </a:t>
            </a:r>
            <a:r>
              <a:rPr lang="en-US" altLang="ko-KR" sz="1200"/>
              <a:t>SimCLR </a:t>
            </a:r>
            <a:r>
              <a:rPr lang="ko-KR" altLang="en-US" sz="1200"/>
              <a:t>구조에서 중요한 역할을 한다</a:t>
            </a:r>
            <a:r>
              <a:rPr lang="en-US" altLang="ko-KR" sz="1200"/>
              <a:t>.</a:t>
            </a:r>
          </a:p>
          <a:p>
            <a:pPr marL="0" lvl="0" indent="0">
              <a:lnSpc>
                <a:spcPct val="170000"/>
              </a:lnSpc>
              <a:buNone/>
            </a:pPr>
            <a:r>
              <a:rPr lang="en-US" altLang="ko-KR" sz="1200"/>
              <a:t>2.Representation</a:t>
            </a:r>
            <a:r>
              <a:rPr lang="ko-KR" altLang="en-US" sz="1200"/>
              <a:t>과 </a:t>
            </a:r>
            <a:r>
              <a:rPr lang="en-US" altLang="ko-KR" sz="1200"/>
              <a:t>Contrastive loss </a:t>
            </a:r>
            <a:r>
              <a:rPr lang="ko-KR" altLang="en-US" sz="1200"/>
              <a:t>사이의 </a:t>
            </a:r>
            <a:r>
              <a:rPr lang="en-US" altLang="ko-KR" sz="1200">
                <a:solidFill>
                  <a:srgbClr val="FF7575"/>
                </a:solidFill>
              </a:rPr>
              <a:t>non-linear transformation</a:t>
            </a:r>
            <a:r>
              <a:rPr lang="ko-KR" altLang="en-US" sz="1200"/>
              <a:t>이 </a:t>
            </a:r>
            <a:r>
              <a:rPr lang="en-US" altLang="ko-KR" sz="1200"/>
              <a:t>representation </a:t>
            </a:r>
            <a:r>
              <a:rPr lang="ko-KR" altLang="en-US" sz="1200"/>
              <a:t>성능을 향상시킨다</a:t>
            </a:r>
            <a:r>
              <a:rPr lang="en-US" altLang="ko-KR" sz="1200"/>
              <a:t>.</a:t>
            </a:r>
          </a:p>
          <a:p>
            <a:pPr marL="0" lvl="0" indent="0">
              <a:lnSpc>
                <a:spcPct val="170000"/>
              </a:lnSpc>
              <a:buNone/>
            </a:pPr>
            <a:r>
              <a:rPr lang="en-US" altLang="ko-KR" sz="1200"/>
              <a:t>3.</a:t>
            </a:r>
            <a:r>
              <a:rPr lang="ko-KR" altLang="en-US" sz="1200"/>
              <a:t>더 큰 </a:t>
            </a:r>
            <a:r>
              <a:rPr lang="en-US" altLang="ko-KR" sz="1200"/>
              <a:t>batch size</a:t>
            </a:r>
            <a:r>
              <a:rPr lang="ko-KR" altLang="en-US" sz="1200"/>
              <a:t>와 </a:t>
            </a:r>
            <a:r>
              <a:rPr lang="en-US" altLang="ko-KR" sz="1200"/>
              <a:t>longer training step</a:t>
            </a:r>
            <a:r>
              <a:rPr lang="ko-KR" altLang="en-US" sz="1200"/>
              <a:t>에 의해 </a:t>
            </a:r>
            <a:r>
              <a:rPr lang="en-US" altLang="ko-KR" sz="1200"/>
              <a:t>supervised learning </a:t>
            </a:r>
            <a:r>
              <a:rPr lang="ko-KR" altLang="en-US" sz="1200"/>
              <a:t>보다 더 큰 성능 향상을 보인다</a:t>
            </a:r>
            <a:r>
              <a:rPr lang="en-US" altLang="ko-KR" sz="1200"/>
              <a:t>.</a:t>
            </a:r>
          </a:p>
          <a:p>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6</a:t>
            </a:fld>
            <a:endParaRPr lang="ko-KR" altLang="en-US"/>
          </a:p>
        </p:txBody>
      </p:sp>
    </p:spTree>
    <p:extLst>
      <p:ext uri="{BB962C8B-B14F-4D97-AF65-F5344CB8AC3E}">
        <p14:creationId xmlns:p14="http://schemas.microsoft.com/office/powerpoint/2010/main" val="167760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this framework comprises these four major components.</a:t>
            </a:r>
            <a:endParaRPr lang="en-US" altLang="ko-KR" b="0" i="0">
              <a:solidFill>
                <a:srgbClr val="1F1F1F"/>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a:solidFill>
                <a:srgbClr val="1F1F1F"/>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a:solidFill>
                  <a:srgbClr val="1F1F1F"/>
                </a:solidFill>
                <a:effectLst/>
                <a:latin typeface="-apple-system"/>
              </a:rPr>
              <a:t>1. Randomly sample a minibatch of N samples and each sample is applied with two different data augmentation operations, resulting in 2N augmented samples in total.</a:t>
            </a: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Two separate data augmentation operators are sampled from the same family of augmentations (t ∼ T and t 0 ∼ T ) and applied to each data example to obtain </a:t>
            </a:r>
            <a:r>
              <a:rPr lang="en-US" altLang="ko-KR" b="1"/>
              <a:t>two correlated views, xi and xj</a:t>
            </a:r>
            <a:r>
              <a:rPr lang="en-US" altLang="ko-K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a:solidFill>
                  <a:srgbClr val="1F1F1F"/>
                </a:solidFill>
                <a:effectLst/>
                <a:latin typeface="-apple-system"/>
              </a:rPr>
              <a:t>Here, Data augmentation includes random crop, resize with random flip, color distortions, and Gaussian blur.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2. Given one positive pair, other 2(N-1) data points are treated as negative samples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A neural network base encoder f(·) extracts </a:t>
            </a:r>
            <a:r>
              <a:rPr lang="en-US" altLang="ko-KR" b="1"/>
              <a:t>representation vectors h </a:t>
            </a:r>
            <a:r>
              <a:rPr lang="en-US" altLang="ko-KR"/>
              <a:t>from augmented data examples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3. </a:t>
            </a:r>
            <a:r>
              <a:rPr lang="en-US" altLang="ko-KR" b="0" i="0">
                <a:solidFill>
                  <a:srgbClr val="1F1F1F"/>
                </a:solidFill>
                <a:effectLst/>
                <a:latin typeface="-apple-system"/>
              </a:rPr>
              <a:t>The contrastive learning loss is defined using </a:t>
            </a:r>
            <a:r>
              <a:rPr lang="en-US" altLang="ko-KR" b="1" i="0">
                <a:solidFill>
                  <a:srgbClr val="1F1F1F"/>
                </a:solidFill>
                <a:effectLst/>
                <a:latin typeface="-apple-system"/>
              </a:rPr>
              <a:t>cosine similarity. </a:t>
            </a:r>
            <a:r>
              <a:rPr lang="en-US" altLang="ko-KR" b="0" i="0">
                <a:solidFill>
                  <a:srgbClr val="1F1F1F"/>
                </a:solidFill>
                <a:effectLst/>
                <a:latin typeface="-apple-system"/>
              </a:rPr>
              <a:t>sim(.,.). </a:t>
            </a:r>
            <a:endParaRPr lang="en-US" altLang="ko-KR" b="1"/>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A small neural network </a:t>
            </a:r>
            <a:r>
              <a:rPr lang="en-US" altLang="ko-KR" b="1"/>
              <a:t>projection head g(·) </a:t>
            </a:r>
            <a:r>
              <a:rPr lang="en-US" altLang="ko-KR"/>
              <a:t>that maps representations to the space where contrastive loss is applied.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A base encoder network f(·) and a projection head g(·) are trained to maximize agreement using a contrastive loss.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a:solidFill>
                  <a:srgbClr val="1F1F1F"/>
                </a:solidFill>
                <a:effectLst/>
                <a:latin typeface="-apple-system"/>
              </a:rPr>
              <a:t>The contrastive learning loss is defined using cosine similarity sim(.,.).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a:solidFill>
                  <a:srgbClr val="1F1F1F"/>
                </a:solidFill>
                <a:effectLst/>
                <a:latin typeface="-apple-system"/>
              </a:rPr>
              <a:t>Note that the loss operates on an extra projection layer of the representation g(.) rather than on the representation space directly.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a:solidFill>
                  <a:srgbClr val="1F1F1F"/>
                </a:solidFill>
                <a:effectLst/>
                <a:latin typeface="-apple-system"/>
              </a:rPr>
              <a:t>But </a:t>
            </a:r>
            <a:r>
              <a:rPr lang="en-US" altLang="ko-KR"/>
              <a:t>After training is completed, </a:t>
            </a:r>
            <a:r>
              <a:rPr lang="en-US" altLang="ko-KR" b="0" i="0">
                <a:solidFill>
                  <a:srgbClr val="1F1F1F"/>
                </a:solidFill>
                <a:effectLst/>
                <a:latin typeface="-apple-system"/>
              </a:rPr>
              <a:t>for downstream tasks, </a:t>
            </a:r>
            <a:r>
              <a:rPr lang="en-US" altLang="ko-KR"/>
              <a:t>the projection head g(·) is throwed away, and encoder f(·) and representation h are used</a:t>
            </a:r>
            <a:r>
              <a:rPr lang="en-US" altLang="ko-KR" b="0" i="0">
                <a:solidFill>
                  <a:srgbClr val="1F1F1F"/>
                </a:solidFill>
                <a:effectLst/>
                <a:latin typeface="-apple-system"/>
              </a:rPr>
              <a:t>. </a:t>
            </a:r>
            <a:endParaRPr lang="en-US" altLang="ko-KR"/>
          </a:p>
          <a:p>
            <a:endParaRPr lang="en-US" altLang="ko-KR"/>
          </a:p>
          <a:p>
            <a:endParaRPr lang="en-US" altLang="ko-KR"/>
          </a:p>
          <a:p>
            <a:endParaRPr lang="en-US" altLang="ko-KR"/>
          </a:p>
          <a:p>
            <a:r>
              <a:rPr lang="en-US" altLang="ko-KR"/>
              <a:t>NT-Xent</a:t>
            </a:r>
            <a:r>
              <a:rPr lang="ko-KR" altLang="en-US"/>
              <a:t> </a:t>
            </a:r>
            <a:r>
              <a:rPr lang="en-US" altLang="ko-KR" dirty="0"/>
              <a:t>loss</a:t>
            </a:r>
            <a:r>
              <a:rPr lang="ko-KR" altLang="en-US" dirty="0"/>
              <a:t> </a:t>
            </a:r>
            <a:r>
              <a:rPr lang="en-US" altLang="ko-KR" dirty="0"/>
              <a:t>:</a:t>
            </a:r>
            <a:r>
              <a:rPr lang="ko-KR" altLang="en-US" dirty="0"/>
              <a:t> </a:t>
            </a:r>
            <a:r>
              <a:rPr lang="en-US" altLang="ko-KR" dirty="0"/>
              <a:t>the normalized temperature-scaled cross entropy loss</a:t>
            </a:r>
          </a:p>
          <a:p>
            <a:endParaRPr lang="en-US" altLang="ko-KR" dirty="0"/>
          </a:p>
          <a:p>
            <a:pPr algn="l">
              <a:buFont typeface="Arial" panose="020B0604020202020204" pitchFamily="34" charset="0"/>
              <a:buNone/>
            </a:pPr>
            <a:r>
              <a:rPr lang="ko-KR" altLang="en-US" b="0" i="0" dirty="0">
                <a:effectLst/>
                <a:latin typeface="Spoqa Han Sans"/>
              </a:rPr>
              <a:t>위의 식에서 로그 안의 항을 분리해주면 </a:t>
            </a:r>
            <a:r>
              <a:rPr lang="en-US" altLang="ko-KR" b="0" i="0" dirty="0">
                <a:effectLst/>
                <a:latin typeface="Spoqa Han Sans"/>
              </a:rPr>
              <a:t>, </a:t>
            </a:r>
            <a:r>
              <a:rPr lang="ko-KR" altLang="en-US" b="0" i="0" dirty="0">
                <a:effectLst/>
                <a:latin typeface="Spoqa Han Sans"/>
              </a:rPr>
              <a:t>분모의 식은 </a:t>
            </a:r>
            <a:r>
              <a:rPr lang="en-US" altLang="ko-KR" b="0" i="0" dirty="0">
                <a:effectLst/>
                <a:latin typeface="Spoqa Han Sans"/>
              </a:rPr>
              <a:t>positive sample </a:t>
            </a:r>
            <a:r>
              <a:rPr lang="ko-KR" altLang="en-US" b="0" i="0" dirty="0">
                <a:effectLst/>
                <a:latin typeface="Spoqa Han Sans"/>
              </a:rPr>
              <a:t>간의 유사도</a:t>
            </a:r>
            <a:r>
              <a:rPr lang="en-US" altLang="ko-KR" b="0" i="0" dirty="0">
                <a:effectLst/>
                <a:latin typeface="Spoqa Han Sans"/>
              </a:rPr>
              <a:t>, </a:t>
            </a:r>
            <a:r>
              <a:rPr lang="ko-KR" altLang="en-US" b="0" i="0" dirty="0">
                <a:effectLst/>
                <a:latin typeface="Spoqa Han Sans"/>
              </a:rPr>
              <a:t>분모의 식은 나머지 </a:t>
            </a:r>
            <a:r>
              <a:rPr lang="en-US" altLang="ko-KR" b="0" i="0" dirty="0">
                <a:effectLst/>
                <a:latin typeface="Spoqa Han Sans"/>
              </a:rPr>
              <a:t>negative sample </a:t>
            </a:r>
            <a:r>
              <a:rPr lang="ko-KR" altLang="en-US" b="0" i="0" dirty="0">
                <a:effectLst/>
                <a:latin typeface="Spoqa Han Sans"/>
              </a:rPr>
              <a:t>과의 유사도의 </a:t>
            </a:r>
            <a:r>
              <a:rPr lang="ko-KR" altLang="en-US" b="0" i="0" dirty="0" err="1">
                <a:effectLst/>
                <a:latin typeface="Spoqa Han Sans"/>
              </a:rPr>
              <a:t>합를</a:t>
            </a:r>
            <a:r>
              <a:rPr lang="ko-KR" altLang="en-US" b="0" i="0" dirty="0">
                <a:effectLst/>
                <a:latin typeface="Spoqa Han Sans"/>
              </a:rPr>
              <a:t> 의미</a:t>
            </a:r>
            <a:endParaRPr lang="en-US" altLang="ko-KR" b="0" i="0" dirty="0">
              <a:effectLst/>
              <a:latin typeface="Spoqa Han Sans"/>
            </a:endParaRPr>
          </a:p>
          <a:p>
            <a:pPr algn="l">
              <a:buFont typeface="Arial" panose="020B0604020202020204" pitchFamily="34" charset="0"/>
              <a:buNone/>
            </a:pPr>
            <a:r>
              <a:rPr lang="ko-KR" altLang="en-US" b="0" i="0" dirty="0">
                <a:effectLst/>
                <a:latin typeface="Spoqa Han Sans"/>
              </a:rPr>
              <a:t>즉 </a:t>
            </a:r>
            <a:r>
              <a:rPr lang="en-US" altLang="ko-KR" b="0" i="0" dirty="0">
                <a:effectLst/>
                <a:latin typeface="Spoqa Han Sans"/>
              </a:rPr>
              <a:t>loss function</a:t>
            </a:r>
            <a:r>
              <a:rPr lang="ko-KR" altLang="en-US" b="0" i="0" dirty="0">
                <a:effectLst/>
                <a:latin typeface="Spoqa Han Sans"/>
              </a:rPr>
              <a:t>은 </a:t>
            </a:r>
            <a:r>
              <a:rPr lang="en-US" altLang="ko-KR" b="0" i="0" dirty="0">
                <a:effectLst/>
                <a:latin typeface="Spoqa Han Sans"/>
              </a:rPr>
              <a:t>, positive sample </a:t>
            </a:r>
            <a:r>
              <a:rPr lang="ko-KR" altLang="en-US" b="0" i="0" dirty="0">
                <a:effectLst/>
                <a:latin typeface="Spoqa Han Sans"/>
              </a:rPr>
              <a:t>간의 유사도는 크게</a:t>
            </a:r>
            <a:r>
              <a:rPr lang="en-US" altLang="ko-KR" b="0" i="0" dirty="0">
                <a:effectLst/>
                <a:latin typeface="Spoqa Han Sans"/>
              </a:rPr>
              <a:t>, negative sample </a:t>
            </a:r>
            <a:r>
              <a:rPr lang="ko-KR" altLang="en-US" b="0" i="0" dirty="0">
                <a:effectLst/>
                <a:latin typeface="Spoqa Han Sans"/>
              </a:rPr>
              <a:t>간의 유사도는 작게 해주는 효과</a:t>
            </a:r>
            <a:endParaRPr lang="en-US" altLang="ko-KR" b="0" i="0" dirty="0">
              <a:effectLst/>
              <a:latin typeface="Spoqa Han Sans"/>
            </a:endParaRPr>
          </a:p>
          <a:p>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7</a:t>
            </a:fld>
            <a:endParaRPr lang="ko-KR" altLang="en-US"/>
          </a:p>
        </p:txBody>
      </p:sp>
    </p:spTree>
    <p:extLst>
      <p:ext uri="{BB962C8B-B14F-4D97-AF65-F5344CB8AC3E}">
        <p14:creationId xmlns:p14="http://schemas.microsoft.com/office/powerpoint/2010/main" val="3033421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3D4144"/>
                </a:solidFill>
                <a:effectLst/>
                <a:latin typeface="-apple-system"/>
              </a:rPr>
              <a:t>The idea of SimCLR framework is very simple. An image is taken and random transformations are applied to it to get a pair of two augmented images </a:t>
            </a:r>
            <a:r>
              <a:rPr lang="en-US" altLang="ko-KR" b="0" i="0">
                <a:solidFill>
                  <a:srgbClr val="3D4144"/>
                </a:solidFill>
                <a:effectLst/>
                <a:latin typeface="MJXc-TeX-math-I"/>
              </a:rPr>
              <a:t>xi</a:t>
            </a:r>
            <a:r>
              <a:rPr lang="en-US" altLang="ko-KR" b="0" i="0">
                <a:solidFill>
                  <a:srgbClr val="3D4144"/>
                </a:solidFill>
                <a:effectLst/>
                <a:latin typeface="-apple-system"/>
              </a:rPr>
              <a:t>xi and </a:t>
            </a:r>
            <a:r>
              <a:rPr lang="en-US" altLang="ko-KR" b="0" i="0">
                <a:solidFill>
                  <a:srgbClr val="3D4144"/>
                </a:solidFill>
                <a:effectLst/>
                <a:latin typeface="MJXc-TeX-math-I"/>
              </a:rPr>
              <a:t>xj</a:t>
            </a:r>
            <a:r>
              <a:rPr lang="en-US" altLang="ko-KR" b="0" i="0">
                <a:solidFill>
                  <a:srgbClr val="3D4144"/>
                </a:solidFill>
                <a:effectLst/>
                <a:latin typeface="-apple-system"/>
              </a:rPr>
              <a:t>xj. Each image in that pair is passed through an encoder to get representations. Then a non-linear fully connected layer is applied to get representations z. The task is to maximize the similarity between these two representations </a:t>
            </a:r>
            <a:r>
              <a:rPr lang="en-US" altLang="ko-KR" b="0" i="0">
                <a:solidFill>
                  <a:srgbClr val="3D4144"/>
                </a:solidFill>
                <a:effectLst/>
                <a:latin typeface="MJXc-TeX-math-I"/>
              </a:rPr>
              <a:t>zi</a:t>
            </a:r>
            <a:r>
              <a:rPr lang="en-US" altLang="ko-KR" b="0" i="0">
                <a:solidFill>
                  <a:srgbClr val="3D4144"/>
                </a:solidFill>
                <a:effectLst/>
                <a:latin typeface="-apple-system"/>
              </a:rPr>
              <a:t>zi and </a:t>
            </a:r>
            <a:r>
              <a:rPr lang="en-US" altLang="ko-KR" b="0" i="0">
                <a:solidFill>
                  <a:srgbClr val="3D4144"/>
                </a:solidFill>
                <a:effectLst/>
                <a:latin typeface="MJXc-TeX-math-I"/>
              </a:rPr>
              <a:t>zj</a:t>
            </a:r>
            <a:r>
              <a:rPr lang="en-US" altLang="ko-KR" b="0" i="0">
                <a:solidFill>
                  <a:srgbClr val="3D4144"/>
                </a:solidFill>
                <a:effectLst/>
                <a:latin typeface="-apple-system"/>
              </a:rPr>
              <a:t>zj for the same image.</a:t>
            </a:r>
            <a:endParaRPr lang="en-US" altLang="ko-KR" b="0" i="0">
              <a:solidFill>
                <a:srgbClr val="000000"/>
              </a:solidFill>
              <a:effectLst/>
              <a:latin typeface="Noto Sans Demilight"/>
            </a:endParaRPr>
          </a:p>
          <a:p>
            <a:endParaRPr lang="en-US" altLang="ko-KR" b="0" i="0">
              <a:solidFill>
                <a:srgbClr val="000000"/>
              </a:solidFill>
              <a:effectLst/>
              <a:latin typeface="Noto Sans Demilight"/>
            </a:endParaRPr>
          </a:p>
          <a:p>
            <a:r>
              <a:rPr lang="ko-KR" altLang="en-US" b="0" i="0">
                <a:solidFill>
                  <a:srgbClr val="000000"/>
                </a:solidFill>
                <a:effectLst/>
                <a:latin typeface="Noto Sans Demilight"/>
              </a:rPr>
              <a:t>우선</a:t>
            </a:r>
            <a:r>
              <a:rPr lang="en-US" altLang="ko-KR" b="0" i="0" dirty="0">
                <a:solidFill>
                  <a:srgbClr val="000000"/>
                </a:solidFill>
                <a:effectLst/>
                <a:latin typeface="Noto Sans Demilight"/>
              </a:rPr>
              <a:t>, </a:t>
            </a:r>
            <a:r>
              <a:rPr lang="ko-KR" altLang="en-US" b="0" i="0" dirty="0">
                <a:solidFill>
                  <a:srgbClr val="000000"/>
                </a:solidFill>
                <a:effectLst/>
                <a:latin typeface="Noto Sans Demilight"/>
              </a:rPr>
              <a:t>이미지에 </a:t>
            </a:r>
            <a:r>
              <a:rPr lang="en-US" altLang="ko-KR" b="0" i="0" dirty="0" err="1">
                <a:solidFill>
                  <a:srgbClr val="000000"/>
                </a:solidFill>
                <a:effectLst/>
                <a:latin typeface="Noto Sans Demilight"/>
              </a:rPr>
              <a:t>augentation</a:t>
            </a:r>
            <a:r>
              <a:rPr lang="ko-KR" altLang="en-US" b="0" i="0" dirty="0">
                <a:solidFill>
                  <a:srgbClr val="000000"/>
                </a:solidFill>
                <a:effectLst/>
                <a:latin typeface="Noto Sans Demilight"/>
              </a:rPr>
              <a:t>을 적용하여 </a:t>
            </a:r>
            <a:r>
              <a:rPr lang="en-US" altLang="ko-KR" b="0" i="0" dirty="0">
                <a:solidFill>
                  <a:srgbClr val="000000"/>
                </a:solidFill>
                <a:effectLst/>
                <a:latin typeface="Noto Sans Demilight"/>
              </a:rPr>
              <a:t>2</a:t>
            </a:r>
            <a:r>
              <a:rPr lang="ko-KR" altLang="en-US" b="0" i="0" dirty="0">
                <a:solidFill>
                  <a:srgbClr val="000000"/>
                </a:solidFill>
                <a:effectLst/>
                <a:latin typeface="Noto Sans Demilight"/>
              </a:rPr>
              <a:t>개의 </a:t>
            </a:r>
            <a:r>
              <a:rPr lang="en-US" altLang="ko-KR" b="0" i="0" dirty="0">
                <a:solidFill>
                  <a:srgbClr val="000000"/>
                </a:solidFill>
                <a:effectLst/>
                <a:latin typeface="Noto Sans Demilight"/>
              </a:rPr>
              <a:t>dataset </a:t>
            </a:r>
            <a:r>
              <a:rPr lang="en-US" altLang="ko-KR" b="0" i="0" dirty="0">
                <a:solidFill>
                  <a:srgbClr val="000000"/>
                </a:solidFill>
                <a:effectLst/>
                <a:latin typeface="MJXc-TeX-main-R"/>
              </a:rPr>
              <a:t>~</a:t>
            </a:r>
            <a:r>
              <a:rPr lang="en-US" altLang="ko-KR" b="0" i="0" dirty="0" err="1">
                <a:solidFill>
                  <a:srgbClr val="000000"/>
                </a:solidFill>
                <a:effectLst/>
                <a:latin typeface="MJXc-TeX-math-I"/>
              </a:rPr>
              <a:t>xi</a:t>
            </a:r>
            <a:r>
              <a:rPr lang="en-US" altLang="ko-KR" b="0" i="0" dirty="0" err="1">
                <a:solidFill>
                  <a:srgbClr val="000000"/>
                </a:solidFill>
                <a:effectLst/>
                <a:latin typeface="Noto Sans Demilight"/>
              </a:rPr>
              <a:t>xi</a:t>
            </a:r>
            <a:r>
              <a:rPr lang="en-US" altLang="ko-KR" b="0" i="0" dirty="0">
                <a:solidFill>
                  <a:srgbClr val="000000"/>
                </a:solidFill>
                <a:effectLst/>
                <a:latin typeface="Noto Sans Demilight"/>
              </a:rPr>
              <a:t>~ </a:t>
            </a:r>
            <a:r>
              <a:rPr lang="ko-KR" altLang="en-US" b="0" i="0" dirty="0">
                <a:solidFill>
                  <a:srgbClr val="000000"/>
                </a:solidFill>
                <a:effectLst/>
                <a:latin typeface="Noto Sans Demilight"/>
              </a:rPr>
              <a:t>와 </a:t>
            </a:r>
            <a:r>
              <a:rPr lang="en-US" altLang="ko-KR" b="0" i="0" dirty="0">
                <a:solidFill>
                  <a:srgbClr val="000000"/>
                </a:solidFill>
                <a:effectLst/>
                <a:latin typeface="MJXc-TeX-main-R"/>
              </a:rPr>
              <a:t>~</a:t>
            </a:r>
            <a:r>
              <a:rPr lang="en-US" altLang="ko-KR" b="0" i="0" dirty="0" err="1">
                <a:solidFill>
                  <a:srgbClr val="000000"/>
                </a:solidFill>
                <a:effectLst/>
                <a:latin typeface="MJXc-TeX-math-I"/>
              </a:rPr>
              <a:t>xj</a:t>
            </a:r>
            <a:r>
              <a:rPr lang="en-US" altLang="ko-KR" b="0" i="0" dirty="0" err="1">
                <a:solidFill>
                  <a:srgbClr val="000000"/>
                </a:solidFill>
                <a:effectLst/>
                <a:latin typeface="Noto Sans Demilight"/>
              </a:rPr>
              <a:t>xj</a:t>
            </a:r>
            <a:r>
              <a:rPr lang="en-US" altLang="ko-KR" b="0" i="0" dirty="0">
                <a:solidFill>
                  <a:srgbClr val="000000"/>
                </a:solidFill>
                <a:effectLst/>
                <a:latin typeface="Noto Sans Demilight"/>
              </a:rPr>
              <a:t>~ </a:t>
            </a:r>
            <a:r>
              <a:rPr lang="ko-KR" altLang="en-US" b="0" i="0" dirty="0">
                <a:solidFill>
                  <a:srgbClr val="000000"/>
                </a:solidFill>
                <a:effectLst/>
                <a:latin typeface="Noto Sans Demilight"/>
              </a:rPr>
              <a:t>를 생성한다</a:t>
            </a:r>
            <a:r>
              <a:rPr lang="en-US" altLang="ko-KR" b="0" i="0" dirty="0">
                <a:solidFill>
                  <a:srgbClr val="000000"/>
                </a:solidFill>
                <a:effectLst/>
                <a:latin typeface="Noto Sans Demilight"/>
              </a:rPr>
              <a:t>. </a:t>
            </a:r>
            <a:r>
              <a:rPr lang="ko-KR" altLang="en-US" b="0" i="0" dirty="0">
                <a:solidFill>
                  <a:srgbClr val="000000"/>
                </a:solidFill>
                <a:effectLst/>
                <a:latin typeface="Noto Sans Demilight"/>
              </a:rPr>
              <a:t>여기서 이 두 개의 </a:t>
            </a:r>
            <a:r>
              <a:rPr lang="en-US" altLang="ko-KR" b="0" i="0" dirty="0">
                <a:solidFill>
                  <a:srgbClr val="000000"/>
                </a:solidFill>
                <a:effectLst/>
                <a:latin typeface="Noto Sans Demilight"/>
              </a:rPr>
              <a:t>dataset</a:t>
            </a:r>
            <a:r>
              <a:rPr lang="ko-KR" altLang="en-US" b="0" i="0" dirty="0">
                <a:solidFill>
                  <a:srgbClr val="000000"/>
                </a:solidFill>
                <a:effectLst/>
                <a:latin typeface="Noto Sans Demilight"/>
              </a:rPr>
              <a:t>은 </a:t>
            </a:r>
            <a:r>
              <a:rPr lang="en-US" altLang="ko-KR" b="1" i="0" dirty="0">
                <a:solidFill>
                  <a:srgbClr val="000000"/>
                </a:solidFill>
                <a:effectLst/>
                <a:latin typeface="Noto Sans Demilight"/>
              </a:rPr>
              <a:t>positive pair</a:t>
            </a:r>
            <a:r>
              <a:rPr lang="ko-KR" altLang="en-US" b="0" i="0" dirty="0">
                <a:solidFill>
                  <a:srgbClr val="000000"/>
                </a:solidFill>
                <a:effectLst/>
                <a:latin typeface="Noto Sans Demilight"/>
              </a:rPr>
              <a:t>이라고 부른다</a:t>
            </a:r>
            <a:r>
              <a:rPr lang="en-US" altLang="ko-KR" b="0" i="0" dirty="0">
                <a:solidFill>
                  <a:srgbClr val="000000"/>
                </a:solidFill>
                <a:effectLst/>
                <a:latin typeface="Noto Sans Demilight"/>
              </a:rPr>
              <a:t>.  </a:t>
            </a:r>
            <a:r>
              <a:rPr lang="ko-KR" altLang="en-US" b="0" i="0" dirty="0">
                <a:solidFill>
                  <a:srgbClr val="000000"/>
                </a:solidFill>
                <a:effectLst/>
                <a:latin typeface="Noto Sans Demilight"/>
              </a:rPr>
              <a:t>본 논문에서는 </a:t>
            </a:r>
            <a:r>
              <a:rPr lang="en-US" altLang="ko-KR" b="0" i="0" dirty="0">
                <a:solidFill>
                  <a:srgbClr val="000000"/>
                </a:solidFill>
                <a:effectLst/>
                <a:latin typeface="Noto Sans Demilight"/>
              </a:rPr>
              <a:t>3</a:t>
            </a:r>
            <a:r>
              <a:rPr lang="ko-KR" altLang="en-US" b="0" i="0" dirty="0">
                <a:solidFill>
                  <a:srgbClr val="000000"/>
                </a:solidFill>
                <a:effectLst/>
                <a:latin typeface="Noto Sans Demilight"/>
              </a:rPr>
              <a:t>개의 </a:t>
            </a:r>
            <a:r>
              <a:rPr lang="en-US" altLang="ko-KR" b="0" i="0" dirty="0">
                <a:solidFill>
                  <a:srgbClr val="000000"/>
                </a:solidFill>
                <a:effectLst/>
                <a:latin typeface="Noto Sans Demilight"/>
              </a:rPr>
              <a:t>augmentation</a:t>
            </a:r>
            <a:r>
              <a:rPr lang="ko-KR" altLang="en-US" b="0" i="0" dirty="0">
                <a:solidFill>
                  <a:srgbClr val="000000"/>
                </a:solidFill>
                <a:effectLst/>
                <a:latin typeface="Noto Sans Demilight"/>
              </a:rPr>
              <a:t>을 순차적으로 적용했는데 </a:t>
            </a:r>
            <a:r>
              <a:rPr lang="en-US" altLang="ko-KR" b="0" i="0" dirty="0">
                <a:solidFill>
                  <a:srgbClr val="000000"/>
                </a:solidFill>
                <a:effectLst/>
                <a:latin typeface="Noto Sans Demilight"/>
              </a:rPr>
              <a:t>random cropping, random color distortion, random </a:t>
            </a:r>
            <a:r>
              <a:rPr lang="en-US" altLang="ko-KR" b="0" i="0" dirty="0" err="1">
                <a:solidFill>
                  <a:srgbClr val="000000"/>
                </a:solidFill>
                <a:effectLst/>
                <a:latin typeface="Noto Sans Demilight"/>
              </a:rPr>
              <a:t>Guassian</a:t>
            </a:r>
            <a:r>
              <a:rPr lang="en-US" altLang="ko-KR" b="0" i="0" dirty="0">
                <a:solidFill>
                  <a:srgbClr val="000000"/>
                </a:solidFill>
                <a:effectLst/>
                <a:latin typeface="Noto Sans Demilight"/>
              </a:rPr>
              <a:t> blur </a:t>
            </a:r>
            <a:r>
              <a:rPr lang="ko-KR" altLang="en-US" b="0" i="0" dirty="0">
                <a:solidFill>
                  <a:srgbClr val="000000"/>
                </a:solidFill>
                <a:effectLst/>
                <a:latin typeface="Noto Sans Demilight"/>
              </a:rPr>
              <a:t>이다</a:t>
            </a:r>
            <a:r>
              <a:rPr lang="en-US" altLang="ko-KR" b="0" i="0" dirty="0">
                <a:solidFill>
                  <a:srgbClr val="000000"/>
                </a:solidFill>
                <a:effectLst/>
                <a:latin typeface="Noto Sans Demilight"/>
              </a:rPr>
              <a:t>.</a:t>
            </a:r>
          </a:p>
          <a:p>
            <a:r>
              <a:rPr lang="ko-KR" altLang="en-US" b="0" i="0" dirty="0">
                <a:solidFill>
                  <a:srgbClr val="000000"/>
                </a:solidFill>
                <a:effectLst/>
                <a:latin typeface="Noto Sans Demilight"/>
              </a:rPr>
              <a:t>이렇게 생성된 </a:t>
            </a:r>
            <a:r>
              <a:rPr lang="en-US" altLang="ko-KR" b="0" i="0" dirty="0">
                <a:solidFill>
                  <a:srgbClr val="000000"/>
                </a:solidFill>
                <a:effectLst/>
                <a:latin typeface="Noto Sans Demilight"/>
              </a:rPr>
              <a:t>2</a:t>
            </a:r>
            <a:r>
              <a:rPr lang="ko-KR" altLang="en-US" b="0" i="0" dirty="0">
                <a:solidFill>
                  <a:srgbClr val="000000"/>
                </a:solidFill>
                <a:effectLst/>
                <a:latin typeface="Noto Sans Demilight"/>
              </a:rPr>
              <a:t>개의 이미지는 </a:t>
            </a:r>
            <a:r>
              <a:rPr lang="en-US" altLang="ko-KR" b="0" i="0" dirty="0">
                <a:solidFill>
                  <a:srgbClr val="000000"/>
                </a:solidFill>
                <a:effectLst/>
                <a:latin typeface="Noto Sans Demilight"/>
              </a:rPr>
              <a:t>base encoder f </a:t>
            </a:r>
            <a:r>
              <a:rPr lang="ko-KR" altLang="en-US" b="0" i="0" dirty="0">
                <a:solidFill>
                  <a:srgbClr val="000000"/>
                </a:solidFill>
                <a:effectLst/>
                <a:latin typeface="Noto Sans Demilight"/>
              </a:rPr>
              <a:t>를 통해 각 이미지의 </a:t>
            </a:r>
            <a:r>
              <a:rPr lang="en-US" altLang="ko-KR" b="0" i="0" dirty="0">
                <a:solidFill>
                  <a:srgbClr val="000000"/>
                </a:solidFill>
                <a:effectLst/>
                <a:latin typeface="Noto Sans Demilight"/>
              </a:rPr>
              <a:t>representation vector</a:t>
            </a:r>
            <a:r>
              <a:rPr lang="ko-KR" altLang="en-US" b="0" i="0" dirty="0">
                <a:solidFill>
                  <a:srgbClr val="000000"/>
                </a:solidFill>
                <a:effectLst/>
                <a:latin typeface="Noto Sans Demilight"/>
              </a:rPr>
              <a:t>를 뽑아낸다</a:t>
            </a:r>
            <a:r>
              <a:rPr lang="en-US" altLang="ko-KR" b="0" i="0">
                <a:solidFill>
                  <a:srgbClr val="000000"/>
                </a:solidFill>
                <a:effectLst/>
                <a:latin typeface="Noto Sans Demilight"/>
              </a:rPr>
              <a:t>. </a:t>
            </a:r>
            <a:r>
              <a:rPr lang="ko-KR" altLang="en-US" b="0" i="0">
                <a:solidFill>
                  <a:srgbClr val="000000"/>
                </a:solidFill>
                <a:effectLst/>
                <a:latin typeface="Noto Sans Demilight"/>
              </a:rPr>
              <a:t>여기서 </a:t>
            </a:r>
            <a:r>
              <a:rPr lang="en-US" altLang="ko-KR" b="0" i="0" dirty="0">
                <a:solidFill>
                  <a:srgbClr val="000000"/>
                </a:solidFill>
                <a:effectLst/>
                <a:latin typeface="Noto Sans Demilight"/>
              </a:rPr>
              <a:t>base encoder</a:t>
            </a:r>
            <a:r>
              <a:rPr lang="ko-KR" altLang="en-US" b="0" i="0" dirty="0">
                <a:solidFill>
                  <a:srgbClr val="000000"/>
                </a:solidFill>
                <a:effectLst/>
                <a:latin typeface="Noto Sans Demilight"/>
              </a:rPr>
              <a:t>로 다양한 </a:t>
            </a:r>
            <a:r>
              <a:rPr lang="en-US" altLang="ko-KR" b="0" i="0" dirty="0">
                <a:solidFill>
                  <a:srgbClr val="000000"/>
                </a:solidFill>
                <a:effectLst/>
                <a:latin typeface="Noto Sans Demilight"/>
              </a:rPr>
              <a:t>CNN model</a:t>
            </a:r>
            <a:r>
              <a:rPr lang="ko-KR" altLang="en-US" b="0" i="0" dirty="0">
                <a:solidFill>
                  <a:srgbClr val="000000"/>
                </a:solidFill>
                <a:effectLst/>
                <a:latin typeface="Noto Sans Demilight"/>
              </a:rPr>
              <a:t>을 사용할 수 있지만 본 논문에서는 </a:t>
            </a:r>
            <a:r>
              <a:rPr lang="en-US" altLang="ko-KR" b="0" i="0" dirty="0">
                <a:solidFill>
                  <a:srgbClr val="000000"/>
                </a:solidFill>
                <a:effectLst/>
                <a:latin typeface="Noto Sans Demilight"/>
              </a:rPr>
              <a:t>ResNet</a:t>
            </a:r>
            <a:r>
              <a:rPr lang="ko-KR" altLang="en-US" b="0" i="0" dirty="0">
                <a:solidFill>
                  <a:srgbClr val="000000"/>
                </a:solidFill>
                <a:effectLst/>
                <a:latin typeface="Noto Sans Demilight"/>
              </a:rPr>
              <a:t>을 적용하였다</a:t>
            </a:r>
            <a:r>
              <a:rPr lang="en-US" altLang="ko-KR" b="0" i="0" dirty="0">
                <a:solidFill>
                  <a:srgbClr val="000000"/>
                </a:solidFill>
                <a:effectLst/>
                <a:latin typeface="Noto Sans Demilight"/>
              </a:rPr>
              <a:t>. </a:t>
            </a:r>
            <a:r>
              <a:rPr lang="ko-KR" altLang="en-US" b="0" i="0" dirty="0">
                <a:solidFill>
                  <a:srgbClr val="000000"/>
                </a:solidFill>
                <a:effectLst/>
                <a:latin typeface="Noto Sans Demilight"/>
              </a:rPr>
              <a:t>이를 수식으로 표현하면 </a:t>
            </a:r>
            <a:r>
              <a:rPr lang="en-US" altLang="ko-KR" b="0" i="0" dirty="0">
                <a:solidFill>
                  <a:srgbClr val="000000"/>
                </a:solidFill>
                <a:effectLst/>
                <a:latin typeface="MJXc-TeX-math-I"/>
              </a:rPr>
              <a:t>hi</a:t>
            </a:r>
            <a:r>
              <a:rPr lang="ko-KR" altLang="en-US" b="0" i="0" dirty="0">
                <a:solidFill>
                  <a:srgbClr val="000000"/>
                </a:solidFill>
                <a:effectLst/>
                <a:latin typeface="MJXc-TeX-main-R"/>
              </a:rPr>
              <a:t> </a:t>
            </a:r>
            <a:r>
              <a:rPr lang="en-US" altLang="ko-KR" b="0" i="0" dirty="0">
                <a:solidFill>
                  <a:srgbClr val="000000"/>
                </a:solidFill>
                <a:effectLst/>
                <a:latin typeface="MJXc-TeX-main-R"/>
              </a:rPr>
              <a:t>= </a:t>
            </a:r>
            <a:r>
              <a:rPr lang="en-US" altLang="ko-KR" b="0" i="0" dirty="0">
                <a:solidFill>
                  <a:srgbClr val="000000"/>
                </a:solidFill>
                <a:effectLst/>
                <a:latin typeface="MJXc-TeX-math-I"/>
              </a:rPr>
              <a:t>f</a:t>
            </a:r>
            <a:r>
              <a:rPr lang="en-US" altLang="ko-KR" b="0" i="0" dirty="0">
                <a:solidFill>
                  <a:srgbClr val="000000"/>
                </a:solidFill>
                <a:effectLst/>
                <a:latin typeface="MJXc-TeX-main-R"/>
              </a:rPr>
              <a:t>(</a:t>
            </a:r>
            <a:r>
              <a:rPr lang="en-US" altLang="ko-KR" b="0" i="0" dirty="0">
                <a:solidFill>
                  <a:srgbClr val="000000"/>
                </a:solidFill>
                <a:effectLst/>
                <a:latin typeface="MJXc-TeX-math-I"/>
              </a:rPr>
              <a:t>xi</a:t>
            </a:r>
            <a:r>
              <a:rPr lang="en-US" altLang="ko-KR" b="0" i="0" dirty="0">
                <a:solidFill>
                  <a:srgbClr val="000000"/>
                </a:solidFill>
                <a:effectLst/>
                <a:latin typeface="MJXc-TeX-main-R"/>
              </a:rPr>
              <a:t>) = </a:t>
            </a:r>
            <a:r>
              <a:rPr lang="en-US" altLang="ko-KR" b="0" i="0" dirty="0">
                <a:solidFill>
                  <a:srgbClr val="000000"/>
                </a:solidFill>
                <a:effectLst/>
                <a:latin typeface="MJXc-TeX-math-I"/>
              </a:rPr>
              <a:t>ResNet</a:t>
            </a:r>
            <a:r>
              <a:rPr lang="en-US" altLang="ko-KR" b="0" i="0" dirty="0">
                <a:solidFill>
                  <a:srgbClr val="000000"/>
                </a:solidFill>
                <a:effectLst/>
                <a:latin typeface="MJXc-TeX-main-R"/>
              </a:rPr>
              <a:t>(</a:t>
            </a:r>
            <a:r>
              <a:rPr lang="en-US" altLang="ko-KR" b="0" i="0" dirty="0">
                <a:solidFill>
                  <a:srgbClr val="000000"/>
                </a:solidFill>
                <a:effectLst/>
                <a:latin typeface="MJXc-TeX-math-I"/>
              </a:rPr>
              <a:t>xi</a:t>
            </a:r>
            <a:r>
              <a:rPr lang="en-US" altLang="ko-KR" b="0" i="0" dirty="0">
                <a:solidFill>
                  <a:srgbClr val="000000"/>
                </a:solidFill>
                <a:effectLst/>
                <a:latin typeface="MJXc-TeX-main-R"/>
              </a:rPr>
              <a:t>)</a:t>
            </a:r>
            <a:r>
              <a:rPr lang="en-US" altLang="ko-KR" b="0" i="0" dirty="0">
                <a:solidFill>
                  <a:srgbClr val="000000"/>
                </a:solidFill>
                <a:effectLst/>
                <a:latin typeface="Noto Sans Demilight"/>
              </a:rPr>
              <a:t> </a:t>
            </a:r>
            <a:r>
              <a:rPr lang="ko-KR" altLang="en-US" b="0" i="0" dirty="0">
                <a:solidFill>
                  <a:srgbClr val="000000"/>
                </a:solidFill>
                <a:effectLst/>
                <a:latin typeface="Noto Sans Demilight"/>
              </a:rPr>
              <a:t>가 되며 여기서 </a:t>
            </a:r>
            <a:r>
              <a:rPr lang="en-US" altLang="ko-KR" b="0" i="0" dirty="0">
                <a:solidFill>
                  <a:srgbClr val="000000"/>
                </a:solidFill>
                <a:effectLst/>
                <a:latin typeface="MJXc-TeX-math-I"/>
              </a:rPr>
              <a:t>hi</a:t>
            </a:r>
            <a:r>
              <a:rPr lang="en-US" altLang="ko-KR" b="0" i="0" dirty="0">
                <a:solidFill>
                  <a:srgbClr val="000000"/>
                </a:solidFill>
                <a:effectLst/>
                <a:latin typeface="Noto Sans Demilight"/>
              </a:rPr>
              <a:t> </a:t>
            </a:r>
            <a:r>
              <a:rPr lang="ko-KR" altLang="en-US" b="0" i="0" dirty="0">
                <a:solidFill>
                  <a:srgbClr val="000000"/>
                </a:solidFill>
                <a:effectLst/>
                <a:latin typeface="Noto Sans Demilight"/>
              </a:rPr>
              <a:t>는 </a:t>
            </a:r>
            <a:r>
              <a:rPr lang="en-US" altLang="ko-KR" b="0" i="0" dirty="0">
                <a:solidFill>
                  <a:srgbClr val="000000"/>
                </a:solidFill>
                <a:effectLst/>
                <a:latin typeface="Noto Sans Demilight"/>
              </a:rPr>
              <a:t>average pooling layer</a:t>
            </a:r>
            <a:r>
              <a:rPr lang="ko-KR" altLang="en-US" b="0" i="0" dirty="0">
                <a:solidFill>
                  <a:srgbClr val="000000"/>
                </a:solidFill>
                <a:effectLst/>
                <a:latin typeface="Noto Sans Demilight"/>
              </a:rPr>
              <a:t>를 거친 </a:t>
            </a:r>
            <a:r>
              <a:rPr lang="en-US" altLang="ko-KR" b="0" i="0" dirty="0">
                <a:solidFill>
                  <a:srgbClr val="000000"/>
                </a:solidFill>
                <a:effectLst/>
                <a:latin typeface="Noto Sans Demilight"/>
              </a:rPr>
              <a:t>output layer</a:t>
            </a:r>
            <a:r>
              <a:rPr lang="ko-KR" altLang="en-US" b="0" i="0" dirty="0">
                <a:solidFill>
                  <a:srgbClr val="000000"/>
                </a:solidFill>
                <a:effectLst/>
                <a:latin typeface="Noto Sans Demilight"/>
              </a:rPr>
              <a:t>의 값이다</a:t>
            </a:r>
            <a:r>
              <a:rPr lang="en-US" altLang="ko-KR" b="0" i="0" dirty="0">
                <a:solidFill>
                  <a:srgbClr val="000000"/>
                </a:solidFill>
                <a:effectLst/>
                <a:latin typeface="Noto Sans Demilight"/>
              </a:rPr>
              <a:t>.</a:t>
            </a:r>
          </a:p>
          <a:p>
            <a:r>
              <a:rPr lang="en-US" altLang="ko-KR" b="0" i="0" dirty="0">
                <a:solidFill>
                  <a:srgbClr val="000000"/>
                </a:solidFill>
                <a:effectLst/>
                <a:latin typeface="MJXc-TeX-math-I"/>
              </a:rPr>
              <a:t>hi</a:t>
            </a:r>
            <a:r>
              <a:rPr lang="ko-KR" altLang="en-US" b="0" i="0" dirty="0">
                <a:solidFill>
                  <a:srgbClr val="000000"/>
                </a:solidFill>
                <a:effectLst/>
                <a:latin typeface="Noto Sans Demilight"/>
              </a:rPr>
              <a:t>와 </a:t>
            </a:r>
            <a:r>
              <a:rPr lang="en-US" altLang="ko-KR" b="0" i="0" dirty="0" err="1">
                <a:solidFill>
                  <a:srgbClr val="000000"/>
                </a:solidFill>
                <a:effectLst/>
                <a:latin typeface="MJXc-TeX-math-I"/>
              </a:rPr>
              <a:t>hj</a:t>
            </a:r>
            <a:r>
              <a:rPr lang="ko-KR" altLang="en-US" b="0" i="0" dirty="0">
                <a:solidFill>
                  <a:srgbClr val="000000"/>
                </a:solidFill>
                <a:effectLst/>
                <a:latin typeface="Noto Sans Demilight"/>
              </a:rPr>
              <a:t>가 생성된 후에는 </a:t>
            </a:r>
            <a:r>
              <a:rPr lang="en-US" altLang="ko-KR" b="0" i="0" dirty="0">
                <a:solidFill>
                  <a:srgbClr val="000000"/>
                </a:solidFill>
                <a:effectLst/>
                <a:latin typeface="Noto Sans Demilight"/>
              </a:rPr>
              <a:t>Projection head </a:t>
            </a:r>
            <a:r>
              <a:rPr lang="en-US" altLang="ko-KR" b="0" i="0" dirty="0">
                <a:solidFill>
                  <a:srgbClr val="000000"/>
                </a:solidFill>
                <a:effectLst/>
                <a:latin typeface="MJXc-TeX-math-I"/>
              </a:rPr>
              <a:t>g</a:t>
            </a:r>
            <a:r>
              <a:rPr lang="en-US" altLang="ko-KR" b="0" i="0" dirty="0">
                <a:solidFill>
                  <a:srgbClr val="000000"/>
                </a:solidFill>
                <a:effectLst/>
                <a:latin typeface="Noto Sans Demilight"/>
              </a:rPr>
              <a:t>g </a:t>
            </a:r>
            <a:r>
              <a:rPr lang="ko-KR" altLang="en-US" b="0" i="0" dirty="0">
                <a:solidFill>
                  <a:srgbClr val="000000"/>
                </a:solidFill>
                <a:effectLst/>
                <a:latin typeface="Noto Sans Demilight"/>
              </a:rPr>
              <a:t>를 거친다</a:t>
            </a:r>
            <a:r>
              <a:rPr lang="en-US" altLang="ko-KR" b="0" i="0" dirty="0">
                <a:solidFill>
                  <a:srgbClr val="000000"/>
                </a:solidFill>
                <a:effectLst/>
                <a:latin typeface="Noto Sans Demilight"/>
              </a:rPr>
              <a:t>. </a:t>
            </a:r>
            <a:r>
              <a:rPr lang="en-US" altLang="ko-KR" b="0" i="0" dirty="0">
                <a:solidFill>
                  <a:srgbClr val="000000"/>
                </a:solidFill>
                <a:effectLst/>
                <a:latin typeface="MJXc-TeX-math-I"/>
              </a:rPr>
              <a:t>g</a:t>
            </a:r>
            <a:r>
              <a:rPr lang="en-US" altLang="ko-KR" b="0" i="0" dirty="0">
                <a:solidFill>
                  <a:srgbClr val="000000"/>
                </a:solidFill>
                <a:effectLst/>
                <a:latin typeface="Noto Sans Demilight"/>
              </a:rPr>
              <a:t>g </a:t>
            </a:r>
            <a:r>
              <a:rPr lang="ko-KR" altLang="en-US" b="0" i="0" dirty="0">
                <a:solidFill>
                  <a:srgbClr val="000000"/>
                </a:solidFill>
                <a:effectLst/>
                <a:latin typeface="Noto Sans Demilight"/>
              </a:rPr>
              <a:t>는 </a:t>
            </a:r>
            <a:r>
              <a:rPr lang="en-US" altLang="ko-KR" b="0" i="0" dirty="0">
                <a:solidFill>
                  <a:srgbClr val="000000"/>
                </a:solidFill>
                <a:effectLst/>
                <a:latin typeface="Noto Sans Demilight"/>
              </a:rPr>
              <a:t>contrastive loss</a:t>
            </a:r>
            <a:r>
              <a:rPr lang="ko-KR" altLang="en-US" b="0" i="0" dirty="0">
                <a:solidFill>
                  <a:srgbClr val="000000"/>
                </a:solidFill>
                <a:effectLst/>
                <a:latin typeface="Noto Sans Demilight"/>
              </a:rPr>
              <a:t>의 </a:t>
            </a:r>
            <a:r>
              <a:rPr lang="en-US" altLang="ko-KR" b="0" i="0" dirty="0">
                <a:solidFill>
                  <a:srgbClr val="000000"/>
                </a:solidFill>
                <a:effectLst/>
                <a:latin typeface="Noto Sans Demilight"/>
              </a:rPr>
              <a:t>latent space</a:t>
            </a:r>
            <a:r>
              <a:rPr lang="ko-KR" altLang="en-US" b="0" i="0" dirty="0">
                <a:solidFill>
                  <a:srgbClr val="000000"/>
                </a:solidFill>
                <a:effectLst/>
                <a:latin typeface="Noto Sans Demilight"/>
              </a:rPr>
              <a:t>로 변형해주는 역할을 한다</a:t>
            </a:r>
            <a:r>
              <a:rPr lang="en-US" altLang="ko-KR" b="0" i="0" dirty="0">
                <a:solidFill>
                  <a:srgbClr val="000000"/>
                </a:solidFill>
                <a:effectLst/>
                <a:latin typeface="Noto Sans Demilight"/>
              </a:rPr>
              <a:t>. </a:t>
            </a:r>
            <a:r>
              <a:rPr lang="ko-KR" altLang="en-US" b="0" i="0" dirty="0">
                <a:solidFill>
                  <a:srgbClr val="000000"/>
                </a:solidFill>
                <a:effectLst/>
                <a:latin typeface="Noto Sans Demilight"/>
              </a:rPr>
              <a:t>여기서는 </a:t>
            </a:r>
            <a:r>
              <a:rPr lang="en-US" altLang="ko-KR" b="0" i="0" dirty="0">
                <a:solidFill>
                  <a:srgbClr val="000000"/>
                </a:solidFill>
                <a:effectLst/>
                <a:latin typeface="Noto Sans Demilight"/>
              </a:rPr>
              <a:t>1</a:t>
            </a:r>
            <a:r>
              <a:rPr lang="ko-KR" altLang="en-US" b="0" i="0" dirty="0">
                <a:solidFill>
                  <a:srgbClr val="000000"/>
                </a:solidFill>
                <a:effectLst/>
                <a:latin typeface="Noto Sans Demilight"/>
              </a:rPr>
              <a:t>개의 </a:t>
            </a:r>
            <a:r>
              <a:rPr lang="en-US" altLang="ko-KR" b="0" i="0" dirty="0">
                <a:solidFill>
                  <a:srgbClr val="000000"/>
                </a:solidFill>
                <a:effectLst/>
                <a:latin typeface="Noto Sans Demilight"/>
              </a:rPr>
              <a:t>hidden layer</a:t>
            </a:r>
            <a:r>
              <a:rPr lang="ko-KR" altLang="en-US" b="0" i="0" dirty="0">
                <a:solidFill>
                  <a:srgbClr val="000000"/>
                </a:solidFill>
                <a:effectLst/>
                <a:latin typeface="Noto Sans Demilight"/>
              </a:rPr>
              <a:t>를 갖고 있는 </a:t>
            </a:r>
            <a:r>
              <a:rPr lang="en-US" altLang="ko-KR" b="0" i="0" dirty="0">
                <a:solidFill>
                  <a:srgbClr val="000000"/>
                </a:solidFill>
                <a:effectLst/>
                <a:latin typeface="Noto Sans Demilight"/>
              </a:rPr>
              <a:t>MLP</a:t>
            </a:r>
            <a:r>
              <a:rPr lang="ko-KR" altLang="en-US" b="0" i="0" dirty="0">
                <a:solidFill>
                  <a:srgbClr val="000000"/>
                </a:solidFill>
                <a:effectLst/>
                <a:latin typeface="Noto Sans Demilight"/>
              </a:rPr>
              <a:t>를 사용했으며 중간에 </a:t>
            </a:r>
            <a:r>
              <a:rPr lang="en-US" altLang="ko-KR" b="0" i="0" dirty="0" err="1">
                <a:solidFill>
                  <a:srgbClr val="000000"/>
                </a:solidFill>
                <a:effectLst/>
                <a:latin typeface="Noto Sans Demilight"/>
              </a:rPr>
              <a:t>Relu</a:t>
            </a:r>
            <a:r>
              <a:rPr lang="en-US" altLang="ko-KR" b="0" i="0" dirty="0">
                <a:solidFill>
                  <a:srgbClr val="000000"/>
                </a:solidFill>
                <a:effectLst/>
                <a:latin typeface="Noto Sans Demilight"/>
              </a:rPr>
              <a:t> non-linearity function</a:t>
            </a:r>
            <a:r>
              <a:rPr lang="ko-KR" altLang="en-US" b="0" i="0" dirty="0">
                <a:solidFill>
                  <a:srgbClr val="000000"/>
                </a:solidFill>
                <a:effectLst/>
                <a:latin typeface="Noto Sans Demilight"/>
              </a:rPr>
              <a:t>을 적용해주었다</a:t>
            </a:r>
            <a:r>
              <a:rPr lang="en-US" altLang="ko-KR" b="0" i="0" dirty="0">
                <a:solidFill>
                  <a:srgbClr val="000000"/>
                </a:solidFill>
                <a:effectLst/>
                <a:latin typeface="Noto Sans Demilight"/>
              </a:rPr>
              <a:t>. </a:t>
            </a:r>
            <a:br>
              <a:rPr lang="en-US" altLang="ko-KR" b="0" i="0" dirty="0">
                <a:solidFill>
                  <a:srgbClr val="000000"/>
                </a:solidFill>
                <a:effectLst/>
                <a:latin typeface="Noto Sans Demilight"/>
              </a:rPr>
            </a:br>
            <a:endParaRPr lang="en-US" altLang="ko-KR" b="0" i="0" dirty="0">
              <a:solidFill>
                <a:srgbClr val="000000"/>
              </a:solidFill>
              <a:effectLst/>
              <a:latin typeface="Noto Sans Demilight"/>
            </a:endParaRPr>
          </a:p>
          <a:p>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8</a:t>
            </a:fld>
            <a:endParaRPr lang="ko-KR" altLang="en-US"/>
          </a:p>
        </p:txBody>
      </p:sp>
    </p:spTree>
    <p:extLst>
      <p:ext uri="{BB962C8B-B14F-4D97-AF65-F5344CB8AC3E}">
        <p14:creationId xmlns:p14="http://schemas.microsoft.com/office/powerpoint/2010/main" val="1889119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b="0" i="0">
                <a:solidFill>
                  <a:srgbClr val="3D4144"/>
                </a:solidFill>
                <a:effectLst/>
                <a:latin typeface="-apple-system"/>
              </a:rPr>
              <a:t>Now, the similarity between two augmented versions of an image is calculated using cosine similarity. For two augmented images </a:t>
            </a:r>
            <a:r>
              <a:rPr lang="en-US" altLang="ko-KR" b="0" i="0">
                <a:solidFill>
                  <a:srgbClr val="3D4144"/>
                </a:solidFill>
                <a:effectLst/>
                <a:latin typeface="MJXc-TeX-math-I"/>
              </a:rPr>
              <a:t>xi</a:t>
            </a:r>
            <a:r>
              <a:rPr lang="en-US" altLang="ko-KR" b="0" i="0">
                <a:solidFill>
                  <a:srgbClr val="3D4144"/>
                </a:solidFill>
                <a:effectLst/>
                <a:latin typeface="-apple-system"/>
              </a:rPr>
              <a:t>xi and </a:t>
            </a:r>
            <a:r>
              <a:rPr lang="en-US" altLang="ko-KR" b="0" i="0">
                <a:solidFill>
                  <a:srgbClr val="3D4144"/>
                </a:solidFill>
                <a:effectLst/>
                <a:latin typeface="MJXc-TeX-math-I"/>
              </a:rPr>
              <a:t>xj</a:t>
            </a:r>
            <a:r>
              <a:rPr lang="en-US" altLang="ko-KR" b="0" i="0">
                <a:solidFill>
                  <a:srgbClr val="3D4144"/>
                </a:solidFill>
                <a:effectLst/>
                <a:latin typeface="-apple-system"/>
              </a:rPr>
              <a:t>xj, the cosine similarity is calculated on its projected representations </a:t>
            </a:r>
            <a:r>
              <a:rPr lang="en-US" altLang="ko-KR" b="0" i="0">
                <a:solidFill>
                  <a:srgbClr val="3D4144"/>
                </a:solidFill>
                <a:effectLst/>
                <a:latin typeface="MJXc-TeX-math-I"/>
              </a:rPr>
              <a:t>zi</a:t>
            </a:r>
            <a:r>
              <a:rPr lang="en-US" altLang="ko-KR" b="0" i="0">
                <a:solidFill>
                  <a:srgbClr val="3D4144"/>
                </a:solidFill>
                <a:effectLst/>
                <a:latin typeface="-apple-system"/>
              </a:rPr>
              <a:t>zi and </a:t>
            </a:r>
            <a:r>
              <a:rPr lang="en-US" altLang="ko-KR" b="0" i="0">
                <a:solidFill>
                  <a:srgbClr val="3D4144"/>
                </a:solidFill>
                <a:effectLst/>
                <a:latin typeface="MJXc-TeX-math-I"/>
              </a:rPr>
              <a:t>zj</a:t>
            </a:r>
            <a:r>
              <a:rPr lang="en-US" altLang="ko-KR" b="0" i="0">
                <a:solidFill>
                  <a:srgbClr val="3D4144"/>
                </a:solidFill>
                <a:effectLst/>
                <a:latin typeface="-apple-system"/>
              </a:rPr>
              <a:t>zj.</a:t>
            </a:r>
          </a:p>
          <a:p>
            <a:r>
              <a:rPr lang="en-US" altLang="ko-KR" b="0" i="0">
                <a:solidFill>
                  <a:srgbClr val="3D4144"/>
                </a:solidFill>
                <a:effectLst/>
                <a:latin typeface="-apple-system"/>
              </a:rPr>
              <a:t>Nest, SimCLR uses a contrastive loss called “</a:t>
            </a:r>
            <a:r>
              <a:rPr lang="en-US" altLang="ko-KR" b="1" i="0">
                <a:solidFill>
                  <a:srgbClr val="3D4144"/>
                </a:solidFill>
                <a:effectLst/>
                <a:latin typeface="-apple-system"/>
              </a:rPr>
              <a:t>NT-Xent loss</a:t>
            </a:r>
            <a:r>
              <a:rPr lang="en-US" altLang="ko-KR" b="0" i="0">
                <a:solidFill>
                  <a:srgbClr val="3D4144"/>
                </a:solidFill>
                <a:effectLst/>
                <a:latin typeface="-apple-system"/>
              </a:rPr>
              <a:t>” (</a:t>
            </a:r>
            <a:r>
              <a:rPr lang="en-US" altLang="ko-KR" b="1" i="0">
                <a:solidFill>
                  <a:srgbClr val="3D4144"/>
                </a:solidFill>
                <a:effectLst/>
                <a:latin typeface="-apple-system"/>
              </a:rPr>
              <a:t>Normalized Temperature-Scaled Cross-Entropy Loss</a:t>
            </a:r>
            <a:r>
              <a:rPr lang="en-US" altLang="ko-KR" b="0" i="0">
                <a:solidFill>
                  <a:srgbClr val="3D4144"/>
                </a:solidFill>
                <a:effectLst/>
                <a:latin typeface="-apple-system"/>
              </a:rPr>
              <a:t>)</a:t>
            </a:r>
          </a:p>
          <a:p>
            <a:r>
              <a:rPr lang="en-US" altLang="ko-KR" b="0" i="0">
                <a:solidFill>
                  <a:srgbClr val="3D4144"/>
                </a:solidFill>
                <a:effectLst/>
                <a:latin typeface="-apple-system"/>
              </a:rPr>
              <a:t>The augmented pairs in the batch are taken one by one, and the softmax function is applied to get the probability of these two images being similar. Then the loss is calculated for a pair by taking the negative of the log like this. For interchanged images, they calculate the loss for the same pair a second time. </a:t>
            </a:r>
          </a:p>
          <a:p>
            <a:r>
              <a:rPr lang="en-US" altLang="ko-KR" b="0" i="0">
                <a:solidFill>
                  <a:srgbClr val="3D4144"/>
                </a:solidFill>
                <a:effectLst/>
                <a:latin typeface="-apple-system"/>
              </a:rPr>
              <a:t>Finally, they compute loss over all the pairs in the batch of size 2 and take an average.</a:t>
            </a:r>
          </a:p>
          <a:p>
            <a:r>
              <a:rPr lang="en-US" altLang="ko-KR" b="0" i="0">
                <a:solidFill>
                  <a:srgbClr val="3D4144"/>
                </a:solidFill>
                <a:effectLst/>
                <a:latin typeface="-apple-system"/>
              </a:rPr>
              <a:t>Based on the loss, the encoder and projection head representations improves over time and the representations obtained place similar images closer in the space.</a:t>
            </a: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NT-Xent</a:t>
            </a:r>
            <a:r>
              <a:rPr lang="ko-KR" altLang="en-US"/>
              <a:t> </a:t>
            </a:r>
            <a:r>
              <a:rPr lang="en-US" altLang="ko-KR" dirty="0"/>
              <a:t>loss</a:t>
            </a:r>
            <a:r>
              <a:rPr lang="ko-KR" altLang="en-US" dirty="0"/>
              <a:t> </a:t>
            </a:r>
            <a:r>
              <a:rPr lang="en-US" altLang="ko-KR" dirty="0"/>
              <a:t>:</a:t>
            </a:r>
            <a:r>
              <a:rPr lang="ko-KR" altLang="en-US" dirty="0"/>
              <a:t> </a:t>
            </a:r>
            <a:r>
              <a:rPr lang="en-US" altLang="ko-KR" dirty="0"/>
              <a:t>the normalized temperature-scaled cross entropy loss</a:t>
            </a:r>
          </a:p>
          <a:p>
            <a:endParaRPr lang="fr-FR" altLang="ko-KR" b="0" i="0" dirty="0">
              <a:solidFill>
                <a:srgbClr val="212529"/>
              </a:solidFill>
              <a:effectLst/>
              <a:latin typeface="-apple-system"/>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212529"/>
                </a:solidFill>
                <a:effectLst/>
                <a:latin typeface="-apple-system"/>
              </a:rPr>
              <a:t>=&gt; </a:t>
            </a:r>
            <a:r>
              <a:rPr lang="ko-KR" altLang="en-US" b="0" i="0" dirty="0">
                <a:solidFill>
                  <a:srgbClr val="212529"/>
                </a:solidFill>
                <a:effectLst/>
                <a:latin typeface="-apple-system"/>
              </a:rPr>
              <a:t>전체 </a:t>
            </a:r>
            <a:r>
              <a:rPr lang="en-US" altLang="ko-KR" b="0" i="0" dirty="0">
                <a:solidFill>
                  <a:srgbClr val="212529"/>
                </a:solidFill>
                <a:effectLst/>
                <a:latin typeface="-apple-system"/>
              </a:rPr>
              <a:t>batch size</a:t>
            </a:r>
            <a:r>
              <a:rPr lang="ko-KR" altLang="en-US" b="0" i="0" dirty="0">
                <a:solidFill>
                  <a:srgbClr val="212529"/>
                </a:solidFill>
                <a:effectLst/>
                <a:latin typeface="-apple-system"/>
              </a:rPr>
              <a:t>에 대한 모든 </a:t>
            </a:r>
            <a:r>
              <a:rPr lang="en-US" altLang="ko-KR" b="0" i="0" dirty="0">
                <a:solidFill>
                  <a:srgbClr val="212529"/>
                </a:solidFill>
                <a:effectLst/>
                <a:latin typeface="-apple-system"/>
              </a:rPr>
              <a:t>pair</a:t>
            </a:r>
            <a:r>
              <a:rPr lang="ko-KR" altLang="en-US" b="0" i="0" dirty="0">
                <a:solidFill>
                  <a:srgbClr val="212529"/>
                </a:solidFill>
                <a:effectLst/>
                <a:latin typeface="-apple-system"/>
              </a:rPr>
              <a:t>의 </a:t>
            </a:r>
            <a:r>
              <a:rPr lang="en-US" altLang="ko-KR" b="0" i="0" dirty="0">
                <a:solidFill>
                  <a:srgbClr val="212529"/>
                </a:solidFill>
                <a:effectLst/>
                <a:latin typeface="-apple-system"/>
              </a:rPr>
              <a:t>loss</a:t>
            </a:r>
            <a:r>
              <a:rPr lang="ko-KR" altLang="en-US" b="0" i="0" dirty="0">
                <a:solidFill>
                  <a:srgbClr val="212529"/>
                </a:solidFill>
                <a:effectLst/>
                <a:latin typeface="-apple-system"/>
              </a:rPr>
              <a:t>를 구하여 다 더하고 평균을 낸다</a:t>
            </a:r>
            <a:r>
              <a:rPr lang="en-US" altLang="ko-KR" b="0" i="0" dirty="0">
                <a:solidFill>
                  <a:srgbClr val="212529"/>
                </a:solidFill>
                <a:effectLst/>
                <a:latin typeface="-apple-system"/>
              </a:rPr>
              <a:t>.</a:t>
            </a:r>
          </a:p>
          <a:p>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9</a:t>
            </a:fld>
            <a:endParaRPr lang="ko-KR" altLang="en-US"/>
          </a:p>
        </p:txBody>
      </p:sp>
    </p:spTree>
    <p:extLst>
      <p:ext uri="{BB962C8B-B14F-4D97-AF65-F5344CB8AC3E}">
        <p14:creationId xmlns:p14="http://schemas.microsoft.com/office/powerpoint/2010/main" val="125280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A569AB-1973-B8C8-D418-7660F565052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8055330-9D79-17C3-F366-91D42DA411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BDF9DA9-F30C-E9D7-3366-857884ABC7DE}"/>
              </a:ext>
            </a:extLst>
          </p:cNvPr>
          <p:cNvSpPr>
            <a:spLocks noGrp="1"/>
          </p:cNvSpPr>
          <p:nvPr>
            <p:ph type="dt" sz="half" idx="10"/>
          </p:nvPr>
        </p:nvSpPr>
        <p:spPr/>
        <p:txBody>
          <a:bodyPr/>
          <a:lstStyle/>
          <a:p>
            <a:fld id="{63E8814C-6E53-4AF6-982F-4D0EFBD81B05}" type="datetimeFigureOut">
              <a:rPr lang="ko-KR" altLang="en-US" smtClean="0"/>
              <a:t>2022-11-25</a:t>
            </a:fld>
            <a:endParaRPr lang="ko-KR" altLang="en-US"/>
          </a:p>
        </p:txBody>
      </p:sp>
      <p:sp>
        <p:nvSpPr>
          <p:cNvPr id="5" name="바닥글 개체 틀 4">
            <a:extLst>
              <a:ext uri="{FF2B5EF4-FFF2-40B4-BE49-F238E27FC236}">
                <a16:creationId xmlns:a16="http://schemas.microsoft.com/office/drawing/2014/main" id="{4B64342B-881A-BDCF-E0A9-F86BD24F1498}"/>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132374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CA947BA5-C77A-94C3-648C-8C28D9D66960}"/>
              </a:ext>
            </a:extLst>
          </p:cNvPr>
          <p:cNvSpPr/>
          <p:nvPr userDrawn="1"/>
        </p:nvSpPr>
        <p:spPr>
          <a:xfrm>
            <a:off x="0" y="0"/>
            <a:ext cx="12192000" cy="1067823"/>
          </a:xfrm>
          <a:prstGeom prst="rect">
            <a:avLst/>
          </a:prstGeom>
          <a:solidFill>
            <a:srgbClr val="DAE3F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E044D1D2-FE64-1C7A-5685-FB07C8E038A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63F799B-7C0D-E1B5-DE5F-9E6BCBBC5F7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E8DFF1D-E611-B52C-FFAC-534E748E34D1}"/>
              </a:ext>
            </a:extLst>
          </p:cNvPr>
          <p:cNvSpPr>
            <a:spLocks noGrp="1"/>
          </p:cNvSpPr>
          <p:nvPr>
            <p:ph type="dt" sz="half" idx="10"/>
          </p:nvPr>
        </p:nvSpPr>
        <p:spPr/>
        <p:txBody>
          <a:bodyPr/>
          <a:lstStyle/>
          <a:p>
            <a:fld id="{63E8814C-6E53-4AF6-982F-4D0EFBD81B05}" type="datetimeFigureOut">
              <a:rPr lang="ko-KR" altLang="en-US" smtClean="0"/>
              <a:t>2022-11-25</a:t>
            </a:fld>
            <a:endParaRPr lang="ko-KR" altLang="en-US"/>
          </a:p>
        </p:txBody>
      </p:sp>
      <p:sp>
        <p:nvSpPr>
          <p:cNvPr id="5" name="바닥글 개체 틀 4">
            <a:extLst>
              <a:ext uri="{FF2B5EF4-FFF2-40B4-BE49-F238E27FC236}">
                <a16:creationId xmlns:a16="http://schemas.microsoft.com/office/drawing/2014/main" id="{C3457ECD-C844-FF1C-DF0A-12C20DB4CAEF}"/>
              </a:ext>
            </a:extLst>
          </p:cNvPr>
          <p:cNvSpPr>
            <a:spLocks noGrp="1"/>
          </p:cNvSpPr>
          <p:nvPr>
            <p:ph type="ftr" sz="quarter" idx="11"/>
          </p:nvPr>
        </p:nvSpPr>
        <p:spPr/>
        <p:txBody>
          <a:bodyPr/>
          <a:lstStyle/>
          <a:p>
            <a:endParaRPr lang="ko-KR" altLang="en-US"/>
          </a:p>
        </p:txBody>
      </p:sp>
      <p:sp>
        <p:nvSpPr>
          <p:cNvPr id="7" name="TextBox 6">
            <a:extLst>
              <a:ext uri="{FF2B5EF4-FFF2-40B4-BE49-F238E27FC236}">
                <a16:creationId xmlns:a16="http://schemas.microsoft.com/office/drawing/2014/main" id="{C005384D-ECA5-527F-035D-4F18DB7E2A7F}"/>
              </a:ext>
            </a:extLst>
          </p:cNvPr>
          <p:cNvSpPr txBox="1"/>
          <p:nvPr userDrawn="1"/>
        </p:nvSpPr>
        <p:spPr>
          <a:xfrm>
            <a:off x="11191683" y="0"/>
            <a:ext cx="1000317" cy="338554"/>
          </a:xfrm>
          <a:prstGeom prst="rect">
            <a:avLst/>
          </a:prstGeom>
          <a:noFill/>
        </p:spPr>
        <p:txBody>
          <a:bodyPr wrap="square" rtlCol="0">
            <a:spAutoFit/>
          </a:bodyPr>
          <a:lstStyle/>
          <a:p>
            <a:pPr algn="r"/>
            <a:fld id="{243E21EE-DE85-4831-BAAE-DF7A81ABAB23}" type="slidenum">
              <a:rPr lang="ko-KR" altLang="en-US" sz="1600" smtClean="0">
                <a:solidFill>
                  <a:schemeClr val="tx1">
                    <a:lumMod val="50000"/>
                    <a:lumOff val="50000"/>
                  </a:schemeClr>
                </a:solidFill>
              </a:rPr>
              <a:pPr algn="r"/>
              <a:t>‹#›</a:t>
            </a:fld>
            <a:r>
              <a:rPr lang="en-US" altLang="ko-KR" sz="1600">
                <a:solidFill>
                  <a:schemeClr val="tx1">
                    <a:lumMod val="50000"/>
                    <a:lumOff val="50000"/>
                  </a:schemeClr>
                </a:solidFill>
              </a:rPr>
              <a:t>/15</a:t>
            </a:r>
            <a:endParaRPr lang="ko-KR" altLang="en-US" sz="1600" dirty="0">
              <a:solidFill>
                <a:schemeClr val="tx1">
                  <a:lumMod val="50000"/>
                  <a:lumOff val="50000"/>
                </a:schemeClr>
              </a:solidFill>
            </a:endParaRPr>
          </a:p>
        </p:txBody>
      </p:sp>
    </p:spTree>
    <p:extLst>
      <p:ext uri="{BB962C8B-B14F-4D97-AF65-F5344CB8AC3E}">
        <p14:creationId xmlns:p14="http://schemas.microsoft.com/office/powerpoint/2010/main" val="29938213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D1B89B0-1AF1-C9E6-113C-9AD47348A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53B8DB4-A12F-CBEA-84B7-2C95F4BA41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F06B23C-BA50-BC92-F39A-65C0133A7B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8814C-6E53-4AF6-982F-4D0EFBD81B05}" type="datetimeFigureOut">
              <a:rPr lang="ko-KR" altLang="en-US" smtClean="0"/>
              <a:t>2022-11-25</a:t>
            </a:fld>
            <a:endParaRPr lang="ko-KR" altLang="en-US"/>
          </a:p>
        </p:txBody>
      </p:sp>
      <p:sp>
        <p:nvSpPr>
          <p:cNvPr id="5" name="바닥글 개체 틀 4">
            <a:extLst>
              <a:ext uri="{FF2B5EF4-FFF2-40B4-BE49-F238E27FC236}">
                <a16:creationId xmlns:a16="http://schemas.microsoft.com/office/drawing/2014/main" id="{DE6B9406-E49F-FACD-3EE5-602B14CA91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3910064173"/>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58">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0">
            <a:extLst>
              <a:ext uri="{FF2B5EF4-FFF2-40B4-BE49-F238E27FC236}">
                <a16:creationId xmlns:a16="http://schemas.microsoft.com/office/drawing/2014/main" id="{2C7D7C94-41C0-4614-8A18-941174D4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
            <a:ext cx="12192000"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42C8D01-1348-904F-A28E-FB1F05F50B66}"/>
              </a:ext>
            </a:extLst>
          </p:cNvPr>
          <p:cNvSpPr>
            <a:spLocks noGrp="1"/>
          </p:cNvSpPr>
          <p:nvPr>
            <p:ph type="ctrTitle"/>
          </p:nvPr>
        </p:nvSpPr>
        <p:spPr>
          <a:xfrm>
            <a:off x="732568" y="1238032"/>
            <a:ext cx="9611581" cy="2558305"/>
          </a:xfrm>
        </p:spPr>
        <p:txBody>
          <a:bodyPr anchor="b">
            <a:normAutofit/>
          </a:bodyPr>
          <a:lstStyle/>
          <a:p>
            <a:pPr algn="l"/>
            <a:r>
              <a:rPr lang="en-US" altLang="ko-KR" sz="5400" b="1">
                <a:solidFill>
                  <a:schemeClr val="tx2"/>
                </a:solidFill>
                <a:latin typeface="Tahoma" panose="020B0604030504040204" pitchFamily="34" charset="0"/>
                <a:ea typeface="Tahoma" panose="020B0604030504040204" pitchFamily="34" charset="0"/>
                <a:cs typeface="Tahoma" panose="020B0604030504040204" pitchFamily="34" charset="0"/>
              </a:rPr>
              <a:t>Contrastive Learning</a:t>
            </a:r>
            <a:endParaRPr lang="ko-KR" altLang="en-US" sz="5400" b="1">
              <a:solidFill>
                <a:schemeClr val="tx2"/>
              </a:solidFill>
              <a:latin typeface="Tahoma" panose="020B0604030504040204" pitchFamily="34" charset="0"/>
              <a:cs typeface="Tahoma" panose="020B0604030504040204" pitchFamily="34" charset="0"/>
            </a:endParaRPr>
          </a:p>
        </p:txBody>
      </p:sp>
      <p:sp>
        <p:nvSpPr>
          <p:cNvPr id="3" name="부제목 2">
            <a:extLst>
              <a:ext uri="{FF2B5EF4-FFF2-40B4-BE49-F238E27FC236}">
                <a16:creationId xmlns:a16="http://schemas.microsoft.com/office/drawing/2014/main" id="{BB4F0E0A-8459-60AB-4DBF-FC43E9161C10}"/>
              </a:ext>
            </a:extLst>
          </p:cNvPr>
          <p:cNvSpPr>
            <a:spLocks noGrp="1"/>
          </p:cNvSpPr>
          <p:nvPr>
            <p:ph type="subTitle" idx="1"/>
          </p:nvPr>
        </p:nvSpPr>
        <p:spPr>
          <a:xfrm>
            <a:off x="732567" y="4067745"/>
            <a:ext cx="5769131" cy="2244609"/>
          </a:xfrm>
        </p:spPr>
        <p:txBody>
          <a:bodyPr anchor="t">
            <a:normAutofit/>
          </a:bodyPr>
          <a:lstStyle/>
          <a:p>
            <a:pPr algn="l"/>
            <a:r>
              <a:rPr lang="en-US" altLang="ko-KR" sz="2200">
                <a:solidFill>
                  <a:schemeClr val="tx2"/>
                </a:solidFill>
                <a:latin typeface="Tahoma" panose="020B0604030504040204" pitchFamily="34" charset="0"/>
                <a:ea typeface="Tahoma" panose="020B0604030504040204" pitchFamily="34" charset="0"/>
                <a:cs typeface="Tahoma" panose="020B0604030504040204" pitchFamily="34" charset="0"/>
              </a:rPr>
              <a:t>221124 Advanced Computer Vision</a:t>
            </a:r>
          </a:p>
          <a:p>
            <a:pPr algn="l"/>
            <a:r>
              <a:rPr lang="en-US" altLang="ko-KR" sz="2200">
                <a:solidFill>
                  <a:schemeClr val="tx2"/>
                </a:solidFill>
                <a:latin typeface="Tahoma" panose="020B0604030504040204" pitchFamily="34" charset="0"/>
                <a:ea typeface="Tahoma" panose="020B0604030504040204" pitchFamily="34" charset="0"/>
                <a:cs typeface="Tahoma" panose="020B0604030504040204" pitchFamily="34" charset="0"/>
              </a:rPr>
              <a:t>Sohee Kim</a:t>
            </a:r>
            <a:endParaRPr lang="ko-KR" altLang="en-US" sz="2200">
              <a:solidFill>
                <a:schemeClr val="tx2"/>
              </a:solidFill>
              <a:latin typeface="Tahoma" panose="020B0604030504040204" pitchFamily="34" charset="0"/>
              <a:cs typeface="Tahoma" panose="020B0604030504040204" pitchFamily="34" charset="0"/>
            </a:endParaRPr>
          </a:p>
        </p:txBody>
      </p:sp>
      <p:cxnSp>
        <p:nvCxnSpPr>
          <p:cNvPr id="83" name="Straight Connector 62">
            <a:extLst>
              <a:ext uri="{FF2B5EF4-FFF2-40B4-BE49-F238E27FC236}">
                <a16:creationId xmlns:a16="http://schemas.microsoft.com/office/drawing/2014/main" id="{61F6FBC1-6409-4059-B87B-1BE513242F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Straight Connector 64">
            <a:extLst>
              <a:ext uri="{FF2B5EF4-FFF2-40B4-BE49-F238E27FC236}">
                <a16:creationId xmlns:a16="http://schemas.microsoft.com/office/drawing/2014/main" id="{E6A98E26-C7DC-48E3-8F50-FBF7F3C50F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5" name="Group 66">
            <a:extLst>
              <a:ext uri="{FF2B5EF4-FFF2-40B4-BE49-F238E27FC236}">
                <a16:creationId xmlns:a16="http://schemas.microsoft.com/office/drawing/2014/main" id="{65B3D45F-509E-43F3-B685-A5E78AD0D8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86" name="Straight Connector 67">
              <a:extLst>
                <a:ext uri="{FF2B5EF4-FFF2-40B4-BE49-F238E27FC236}">
                  <a16:creationId xmlns:a16="http://schemas.microsoft.com/office/drawing/2014/main" id="{6C53B0F8-0414-437D-87C2-23F48DF9CE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68">
              <a:extLst>
                <a:ext uri="{FF2B5EF4-FFF2-40B4-BE49-F238E27FC236}">
                  <a16:creationId xmlns:a16="http://schemas.microsoft.com/office/drawing/2014/main" id="{30B56551-40C7-4552-A11A-6D86B7EB08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 name="Picture 2">
            <a:extLst>
              <a:ext uri="{FF2B5EF4-FFF2-40B4-BE49-F238E27FC236}">
                <a16:creationId xmlns:a16="http://schemas.microsoft.com/office/drawing/2014/main" id="{9FC45287-8242-9BF2-3CC4-7E4988C7E08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2" b="90000" l="10000" r="90000">
                        <a14:foregroundMark x1="30143" y1="8718" x2="21143" y2="9231"/>
                        <a14:foregroundMark x1="21143" y1="9231" x2="19418" y2="23741"/>
                        <a14:foregroundMark x1="19476" y1="31795" x2="22000" y2="45385"/>
                        <a14:foregroundMark x1="22000" y1="45385" x2="34429" y2="44615"/>
                        <a14:foregroundMark x1="34429" y1="44615" x2="42000" y2="44615"/>
                        <a14:foregroundMark x1="42000" y1="44615" x2="43744" y2="33559"/>
                        <a14:foregroundMark x1="43967" y1="25359" x2="43571" y2="12564"/>
                        <a14:foregroundMark x1="43571" y1="12564" x2="29000" y2="8462"/>
                        <a14:foregroundMark x1="29000" y1="8462" x2="28571" y2="8462"/>
                        <a14:foregroundMark x1="27229" y1="53957" x2="23000" y2="53590"/>
                        <a14:foregroundMark x1="23000" y1="53590" x2="19303" y2="66458"/>
                        <a14:foregroundMark x1="20063" y1="84034" x2="20429" y2="86923"/>
                        <a14:foregroundMark x1="20429" y1="86923" x2="31857" y2="89744"/>
                        <a14:foregroundMark x1="31857" y1="89744" x2="39429" y2="88462"/>
                        <a14:foregroundMark x1="39429" y1="88462" x2="43429" y2="66923"/>
                        <a14:foregroundMark x1="43429" y1="66923" x2="38942" y2="54631"/>
                        <a14:foregroundMark x1="62571" y1="53590" x2="58286" y2="67179"/>
                        <a14:foregroundMark x1="58286" y1="67179" x2="58857" y2="82564"/>
                        <a14:foregroundMark x1="58857" y1="82564" x2="66857" y2="88718"/>
                        <a14:foregroundMark x1="66857" y1="88718" x2="78286" y2="88462"/>
                        <a14:foregroundMark x1="78286" y1="88462" x2="84571" y2="73333"/>
                        <a14:foregroundMark x1="84571" y1="73333" x2="83286" y2="56410"/>
                        <a14:foregroundMark x1="83286" y1="56410" x2="61857" y2="54359"/>
                        <a14:foregroundMark x1="51429" y1="70000" x2="50256" y2="68948"/>
                        <a14:foregroundMark x1="19143" y1="68205" x2="19429" y2="73077"/>
                        <a14:foregroundMark x1="50023" y1="69603" x2="50571" y2="69744"/>
                        <a14:foregroundMark x1="50065" y1="69487" x2="50286" y2="69487"/>
                        <a14:foregroundMark x1="48796" y1="28096" x2="48857" y2="28974"/>
                        <a14:foregroundMark x1="49000" y1="29231" x2="51901" y2="29231"/>
                        <a14:foregroundMark x1="51670" y1="29903" x2="49000" y2="29744"/>
                        <a14:foregroundMark x1="54000" y1="26923" x2="52067" y2="29371"/>
                        <a14:foregroundMark x1="27714" y1="52564" x2="36286" y2="52308"/>
                        <a14:foregroundMark x1="35714" y1="53333" x2="40000" y2="53333"/>
                        <a14:backgroundMark x1="18129" y1="73321" x2="18143" y2="73590"/>
                        <a14:backgroundMark x1="17857" y1="67949" x2="17882" y2="68442"/>
                        <a14:backgroundMark x1="18634" y1="73227" x2="18286" y2="83846"/>
                        <a14:backgroundMark x1="18857" y1="66410" x2="18796" y2="68270"/>
                        <a14:backgroundMark x1="18571" y1="26410" x2="18571" y2="31795"/>
                        <a14:backgroundMark x1="44429" y1="25385" x2="44286" y2="33590"/>
                        <a14:backgroundMark x1="18857" y1="26410" x2="18857" y2="26410"/>
                        <a14:backgroundMark x1="18714" y1="23846" x2="18857" y2="26923"/>
                        <a14:backgroundMark x1="51286" y1="31026" x2="52121" y2="30943"/>
                        <a14:backgroundMark x1="51571" y1="30769" x2="51571" y2="30769"/>
                        <a14:backgroundMark x1="51286" y1="30769" x2="51571" y2="30769"/>
                        <a14:backgroundMark x1="54714" y1="26923" x2="54286" y2="27179"/>
                        <a14:backgroundMark x1="54429" y1="26410" x2="54429" y2="26410"/>
                        <a14:backgroundMark x1="54429" y1="26410" x2="54143" y2="26410"/>
                        <a14:backgroundMark x1="54286" y1="26923" x2="54143" y2="26667"/>
                        <a14:backgroundMark x1="50000" y1="67949" x2="50143" y2="68205"/>
                        <a14:backgroundMark x1="49714" y1="67436" x2="50143" y2="68205"/>
                        <a14:backgroundMark x1="49714" y1="68462" x2="50429" y2="68462"/>
                        <a14:backgroundMark x1="48286" y1="26667" x2="48429" y2="28205"/>
                      </a14:backgroundRemoval>
                    </a14:imgEffect>
                  </a14:imgLayer>
                </a14:imgProps>
              </a:ext>
              <a:ext uri="{28A0092B-C50C-407E-A947-70E740481C1C}">
                <a14:useLocalDpi xmlns:a14="http://schemas.microsoft.com/office/drawing/2010/main" val="0"/>
              </a:ext>
            </a:extLst>
          </a:blip>
          <a:srcRect l="15962" t="4132" r="13203" b="4932"/>
          <a:stretch/>
        </p:blipFill>
        <p:spPr bwMode="auto">
          <a:xfrm>
            <a:off x="8141777" y="123993"/>
            <a:ext cx="3828081" cy="273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670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0" y="401947"/>
            <a:ext cx="10786445" cy="665876"/>
          </a:xfrm>
        </p:spPr>
        <p:txBody>
          <a:bodyPr>
            <a:normAutofit/>
          </a:bodyPr>
          <a:lstStyle/>
          <a:p>
            <a:r>
              <a:rPr lang="en-US" altLang="ko-KR" sz="2400" b="1" u="sng" dirty="0"/>
              <a:t>3. Data Augmentation for Contrastive Representation Learning</a:t>
            </a:r>
            <a:endParaRPr lang="ko-KR" altLang="en-US" sz="2400" b="1" u="sng" dirty="0"/>
          </a:p>
        </p:txBody>
      </p:sp>
      <p:sp>
        <p:nvSpPr>
          <p:cNvPr id="9" name="TextBox 8">
            <a:extLst>
              <a:ext uri="{FF2B5EF4-FFF2-40B4-BE49-F238E27FC236}">
                <a16:creationId xmlns:a16="http://schemas.microsoft.com/office/drawing/2014/main" id="{4E262F7D-1CD2-9678-413C-EB257F68A044}"/>
              </a:ext>
            </a:extLst>
          </p:cNvPr>
          <p:cNvSpPr txBox="1"/>
          <p:nvPr/>
        </p:nvSpPr>
        <p:spPr>
          <a:xfrm>
            <a:off x="0" y="0"/>
            <a:ext cx="10647544" cy="253916"/>
          </a:xfrm>
          <a:prstGeom prst="rect">
            <a:avLst/>
          </a:prstGeom>
          <a:noFill/>
        </p:spPr>
        <p:txBody>
          <a:bodyPr wrap="square" rtlCol="0">
            <a:spAutoFit/>
          </a:bodyPr>
          <a:lstStyle/>
          <a:p>
            <a:r>
              <a:rPr lang="en-US" altLang="ko-KR" sz="1050" b="0" i="0" dirty="0">
                <a:solidFill>
                  <a:schemeClr val="bg1">
                    <a:lumMod val="65000"/>
                  </a:schemeClr>
                </a:solidFill>
                <a:effectLst/>
                <a:latin typeface="Arial" panose="020B0604020202020204" pitchFamily="34" charset="0"/>
              </a:rPr>
              <a:t>Chen, Ting, et al. "A simple framework for contrastive learning of visual representations." International conference on machine learning. PMLR, 2020.</a:t>
            </a:r>
          </a:p>
        </p:txBody>
      </p:sp>
      <p:pic>
        <p:nvPicPr>
          <p:cNvPr id="4" name="그림 3">
            <a:extLst>
              <a:ext uri="{FF2B5EF4-FFF2-40B4-BE49-F238E27FC236}">
                <a16:creationId xmlns:a16="http://schemas.microsoft.com/office/drawing/2014/main" id="{8B443E2B-F896-A515-70CF-31881F4CC7D4}"/>
              </a:ext>
            </a:extLst>
          </p:cNvPr>
          <p:cNvPicPr>
            <a:picLocks noChangeAspect="1"/>
          </p:cNvPicPr>
          <p:nvPr/>
        </p:nvPicPr>
        <p:blipFill>
          <a:blip r:embed="rId3"/>
          <a:stretch>
            <a:fillRect/>
          </a:stretch>
        </p:blipFill>
        <p:spPr>
          <a:xfrm>
            <a:off x="657844" y="1684002"/>
            <a:ext cx="3549512" cy="2279399"/>
          </a:xfrm>
          <a:prstGeom prst="rect">
            <a:avLst/>
          </a:prstGeom>
        </p:spPr>
      </p:pic>
      <p:sp>
        <p:nvSpPr>
          <p:cNvPr id="6" name="TextBox 5">
            <a:extLst>
              <a:ext uri="{FF2B5EF4-FFF2-40B4-BE49-F238E27FC236}">
                <a16:creationId xmlns:a16="http://schemas.microsoft.com/office/drawing/2014/main" id="{8FD53B7C-C39B-8C27-57C8-6AB36FC73CA2}"/>
              </a:ext>
            </a:extLst>
          </p:cNvPr>
          <p:cNvSpPr txBox="1"/>
          <p:nvPr/>
        </p:nvSpPr>
        <p:spPr>
          <a:xfrm>
            <a:off x="515937" y="3990538"/>
            <a:ext cx="4408285" cy="18887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600"/>
              <a:t>Many existing approaches</a:t>
            </a:r>
            <a:r>
              <a:rPr lang="ko-KR" altLang="en-US" sz="1600"/>
              <a:t> </a:t>
            </a:r>
            <a:r>
              <a:rPr lang="en-US" altLang="ko-KR" sz="1600"/>
              <a:t>: </a:t>
            </a:r>
            <a:br>
              <a:rPr lang="en-US" altLang="ko-KR" sz="1600"/>
            </a:br>
            <a:r>
              <a:rPr lang="en-US" altLang="ko-KR" sz="1600"/>
              <a:t>change the architecture to define contrastive prediction tasks</a:t>
            </a:r>
            <a:endParaRPr lang="en-US" altLang="ko-KR" sz="1600" dirty="0"/>
          </a:p>
          <a:p>
            <a:pPr marL="285750" indent="-285750">
              <a:lnSpc>
                <a:spcPct val="150000"/>
              </a:lnSpc>
              <a:buFont typeface="Symbol" panose="05050102010706020507" pitchFamily="18" charset="2"/>
              <a:buChar char="Þ"/>
            </a:pPr>
            <a:r>
              <a:rPr lang="en-US" altLang="ko-KR" sz="1600"/>
              <a:t>Perform</a:t>
            </a:r>
            <a:r>
              <a:rPr lang="en-US" altLang="ko-KR" sz="1600">
                <a:solidFill>
                  <a:srgbClr val="5C5CD6"/>
                </a:solidFill>
              </a:rPr>
              <a:t> </a:t>
            </a:r>
            <a:r>
              <a:rPr lang="en-US" altLang="ko-KR" sz="1600">
                <a:solidFill>
                  <a:srgbClr val="4270C2"/>
                </a:solidFill>
              </a:rPr>
              <a:t>simple </a:t>
            </a:r>
            <a:r>
              <a:rPr lang="en-US" altLang="ko-KR" sz="1600" b="1" dirty="0">
                <a:solidFill>
                  <a:srgbClr val="4270C2"/>
                </a:solidFill>
              </a:rPr>
              <a:t>random cropping </a:t>
            </a:r>
            <a:r>
              <a:rPr lang="en-US" altLang="ko-KR" sz="1600" dirty="0"/>
              <a:t>of target images </a:t>
            </a:r>
            <a:r>
              <a:rPr lang="en-US" altLang="ko-KR" sz="1600"/>
              <a:t>– contain</a:t>
            </a:r>
            <a:r>
              <a:rPr lang="ko-KR" altLang="en-US" sz="1600"/>
              <a:t> </a:t>
            </a:r>
            <a:r>
              <a:rPr lang="en-US" altLang="ko-KR" sz="1600"/>
              <a:t>all</a:t>
            </a:r>
            <a:r>
              <a:rPr lang="ko-KR" altLang="en-US" sz="1600"/>
              <a:t> </a:t>
            </a:r>
            <a:r>
              <a:rPr lang="en-US" altLang="ko-KR" sz="1600"/>
              <a:t>of</a:t>
            </a:r>
            <a:r>
              <a:rPr lang="ko-KR" altLang="en-US" sz="1600"/>
              <a:t> </a:t>
            </a:r>
            <a:r>
              <a:rPr lang="en-US" altLang="ko-KR" sz="1600"/>
              <a:t>things</a:t>
            </a:r>
            <a:r>
              <a:rPr lang="ko-KR" altLang="en-US" sz="1600"/>
              <a:t> </a:t>
            </a:r>
            <a:r>
              <a:rPr lang="en-US" altLang="ko-KR" sz="1600"/>
              <a:t>abocve</a:t>
            </a:r>
            <a:endParaRPr lang="en-US" altLang="ko-KR" sz="1600" dirty="0"/>
          </a:p>
        </p:txBody>
      </p:sp>
      <p:sp>
        <p:nvSpPr>
          <p:cNvPr id="8" name="TextBox 7">
            <a:extLst>
              <a:ext uri="{FF2B5EF4-FFF2-40B4-BE49-F238E27FC236}">
                <a16:creationId xmlns:a16="http://schemas.microsoft.com/office/drawing/2014/main" id="{C2ADB51E-13DF-E87D-D675-47D2583F93E4}"/>
              </a:ext>
            </a:extLst>
          </p:cNvPr>
          <p:cNvSpPr txBox="1"/>
          <p:nvPr/>
        </p:nvSpPr>
        <p:spPr>
          <a:xfrm>
            <a:off x="470608" y="1231939"/>
            <a:ext cx="6191989" cy="454292"/>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altLang="ko-KR" b="1" dirty="0"/>
              <a:t>Data Augmentation</a:t>
            </a:r>
            <a:endParaRPr lang="en-US" altLang="ko-KR" dirty="0"/>
          </a:p>
        </p:txBody>
      </p:sp>
      <p:sp>
        <p:nvSpPr>
          <p:cNvPr id="10" name="TextBox 9">
            <a:extLst>
              <a:ext uri="{FF2B5EF4-FFF2-40B4-BE49-F238E27FC236}">
                <a16:creationId xmlns:a16="http://schemas.microsoft.com/office/drawing/2014/main" id="{502FB13B-3AA8-3E8A-03B7-F348C0F672EC}"/>
              </a:ext>
            </a:extLst>
          </p:cNvPr>
          <p:cNvSpPr txBox="1"/>
          <p:nvPr/>
        </p:nvSpPr>
        <p:spPr>
          <a:xfrm>
            <a:off x="515938" y="6042478"/>
            <a:ext cx="6146661" cy="413575"/>
          </a:xfrm>
          <a:prstGeom prst="rect">
            <a:avLst/>
          </a:prstGeom>
          <a:noFill/>
        </p:spPr>
        <p:txBody>
          <a:bodyPr wrap="square">
            <a:spAutoFit/>
          </a:bodyPr>
          <a:lstStyle/>
          <a:p>
            <a:pPr marL="285750" indent="-285750">
              <a:lnSpc>
                <a:spcPct val="150000"/>
              </a:lnSpc>
              <a:buFont typeface="Symbol" panose="05050102010706020507" pitchFamily="18" charset="2"/>
              <a:buChar char="Þ"/>
            </a:pPr>
            <a:r>
              <a:rPr lang="en-US" altLang="ko-KR" sz="1600" b="1"/>
              <a:t>Decouple</a:t>
            </a:r>
            <a:r>
              <a:rPr lang="en-US" altLang="ko-KR" sz="1600"/>
              <a:t>(</a:t>
            </a:r>
            <a:r>
              <a:rPr lang="ko-KR" altLang="en-US" sz="1600"/>
              <a:t>분리</a:t>
            </a:r>
            <a:r>
              <a:rPr lang="en-US" altLang="ko-KR" sz="1600"/>
              <a:t>) </a:t>
            </a:r>
            <a:r>
              <a:rPr lang="en-US" altLang="ko-KR" sz="1600" b="1"/>
              <a:t>Predictive</a:t>
            </a:r>
            <a:r>
              <a:rPr lang="ko-KR" altLang="en-US" sz="1600" b="1"/>
              <a:t> </a:t>
            </a:r>
            <a:r>
              <a:rPr lang="en-US" altLang="ko-KR" sz="1600" b="1"/>
              <a:t>task</a:t>
            </a:r>
            <a:r>
              <a:rPr lang="ko-KR" altLang="en-US" sz="1600" b="1"/>
              <a:t> </a:t>
            </a:r>
            <a:r>
              <a:rPr lang="en-US" altLang="ko-KR" sz="1600" b="1"/>
              <a:t>with</a:t>
            </a:r>
            <a:r>
              <a:rPr lang="ko-KR" altLang="en-US" sz="1600" b="1"/>
              <a:t> </a:t>
            </a:r>
            <a:r>
              <a:rPr lang="en-US" altLang="ko-KR" sz="1600" b="1"/>
              <a:t>NN architecture</a:t>
            </a:r>
            <a:endParaRPr lang="en-US" altLang="ko-KR" sz="1600" b="1" dirty="0"/>
          </a:p>
        </p:txBody>
      </p:sp>
      <p:sp>
        <p:nvSpPr>
          <p:cNvPr id="11" name="TextBox 10">
            <a:extLst>
              <a:ext uri="{FF2B5EF4-FFF2-40B4-BE49-F238E27FC236}">
                <a16:creationId xmlns:a16="http://schemas.microsoft.com/office/drawing/2014/main" id="{B277AC84-FC34-1777-DC61-197CCDABE26A}"/>
              </a:ext>
            </a:extLst>
          </p:cNvPr>
          <p:cNvSpPr txBox="1"/>
          <p:nvPr/>
        </p:nvSpPr>
        <p:spPr>
          <a:xfrm>
            <a:off x="6526781" y="5112672"/>
            <a:ext cx="5360921" cy="13433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Spatial/geometric</a:t>
            </a:r>
            <a:r>
              <a:rPr lang="ko-KR" altLang="en-US" sz="1400" dirty="0"/>
              <a:t> </a:t>
            </a:r>
            <a:r>
              <a:rPr lang="en-US" altLang="ko-KR" sz="1400" dirty="0"/>
              <a:t>transformation</a:t>
            </a:r>
          </a:p>
          <a:p>
            <a:pPr marL="742950" lvl="1" indent="-285750">
              <a:lnSpc>
                <a:spcPct val="150000"/>
              </a:lnSpc>
              <a:buFont typeface="Arial" panose="020B0604020202020204" pitchFamily="34" charset="0"/>
              <a:buChar char="•"/>
            </a:pPr>
            <a:r>
              <a:rPr lang="en-US" altLang="ko-KR" sz="1400" dirty="0">
                <a:solidFill>
                  <a:srgbClr val="FF7575"/>
                </a:solidFill>
              </a:rPr>
              <a:t>Cropping</a:t>
            </a:r>
            <a:r>
              <a:rPr lang="en-US" altLang="ko-KR" sz="1400" dirty="0"/>
              <a:t>, </a:t>
            </a:r>
            <a:r>
              <a:rPr lang="en-US" altLang="ko-KR" sz="1400" dirty="0">
                <a:solidFill>
                  <a:srgbClr val="FF7575"/>
                </a:solidFill>
              </a:rPr>
              <a:t>resizing</a:t>
            </a:r>
            <a:r>
              <a:rPr lang="en-US" altLang="ko-KR" sz="1400" dirty="0"/>
              <a:t>, rotating, cutout</a:t>
            </a:r>
          </a:p>
          <a:p>
            <a:pPr marL="285750" indent="-285750">
              <a:lnSpc>
                <a:spcPct val="150000"/>
              </a:lnSpc>
              <a:buFont typeface="Arial" panose="020B0604020202020204" pitchFamily="34" charset="0"/>
              <a:buChar char="•"/>
            </a:pPr>
            <a:r>
              <a:rPr lang="en-US" altLang="ko-KR" sz="1400" dirty="0"/>
              <a:t>Appearance transformation</a:t>
            </a:r>
          </a:p>
          <a:p>
            <a:pPr marL="742950" lvl="1" indent="-285750">
              <a:lnSpc>
                <a:spcPct val="150000"/>
              </a:lnSpc>
              <a:buFont typeface="Arial" panose="020B0604020202020204" pitchFamily="34" charset="0"/>
              <a:buChar char="•"/>
            </a:pPr>
            <a:r>
              <a:rPr lang="en-US" altLang="ko-KR" sz="1400" dirty="0">
                <a:solidFill>
                  <a:srgbClr val="FF7575"/>
                </a:solidFill>
              </a:rPr>
              <a:t>Color distortion</a:t>
            </a:r>
            <a:r>
              <a:rPr lang="en-US" altLang="ko-KR" sz="1400" dirty="0"/>
              <a:t>, </a:t>
            </a:r>
            <a:r>
              <a:rPr lang="en-US" altLang="ko-KR" sz="1400" dirty="0">
                <a:solidFill>
                  <a:srgbClr val="FF7575"/>
                </a:solidFill>
              </a:rPr>
              <a:t>Gaussian blur</a:t>
            </a:r>
            <a:r>
              <a:rPr lang="en-US" altLang="ko-KR" sz="1400" dirty="0"/>
              <a:t>, Sobel filtering</a:t>
            </a:r>
          </a:p>
        </p:txBody>
      </p:sp>
      <p:grpSp>
        <p:nvGrpSpPr>
          <p:cNvPr id="5" name="그룹 4">
            <a:extLst>
              <a:ext uri="{FF2B5EF4-FFF2-40B4-BE49-F238E27FC236}">
                <a16:creationId xmlns:a16="http://schemas.microsoft.com/office/drawing/2014/main" id="{4E42D042-521C-7A1B-554C-B9AEED338A20}"/>
              </a:ext>
            </a:extLst>
          </p:cNvPr>
          <p:cNvGrpSpPr/>
          <p:nvPr/>
        </p:nvGrpSpPr>
        <p:grpSpPr>
          <a:xfrm>
            <a:off x="4732095" y="1920024"/>
            <a:ext cx="6802062" cy="2953088"/>
            <a:chOff x="4714117" y="1524212"/>
            <a:chExt cx="6802062" cy="2953088"/>
          </a:xfrm>
        </p:grpSpPr>
        <p:pic>
          <p:nvPicPr>
            <p:cNvPr id="7" name="그림 6">
              <a:extLst>
                <a:ext uri="{FF2B5EF4-FFF2-40B4-BE49-F238E27FC236}">
                  <a16:creationId xmlns:a16="http://schemas.microsoft.com/office/drawing/2014/main" id="{B082A5DF-13F5-34D7-2418-A18C8F2C5957}"/>
                </a:ext>
              </a:extLst>
            </p:cNvPr>
            <p:cNvPicPr>
              <a:picLocks noChangeAspect="1"/>
            </p:cNvPicPr>
            <p:nvPr/>
          </p:nvPicPr>
          <p:blipFill rotWithShape="1">
            <a:blip r:embed="rId4"/>
            <a:srcRect l="3344" r="2221" b="16886"/>
            <a:stretch/>
          </p:blipFill>
          <p:spPr>
            <a:xfrm>
              <a:off x="4714117" y="1524212"/>
              <a:ext cx="6802062" cy="2953088"/>
            </a:xfrm>
            <a:prstGeom prst="rect">
              <a:avLst/>
            </a:prstGeom>
          </p:spPr>
        </p:pic>
        <p:sp>
          <p:nvSpPr>
            <p:cNvPr id="13" name="직사각형 12">
              <a:extLst>
                <a:ext uri="{FF2B5EF4-FFF2-40B4-BE49-F238E27FC236}">
                  <a16:creationId xmlns:a16="http://schemas.microsoft.com/office/drawing/2014/main" id="{71B3AF7D-2BF9-823C-2F9A-93FAE77B5F22}"/>
                </a:ext>
              </a:extLst>
            </p:cNvPr>
            <p:cNvSpPr/>
            <p:nvPr/>
          </p:nvSpPr>
          <p:spPr>
            <a:xfrm>
              <a:off x="6390641" y="2856484"/>
              <a:ext cx="868680" cy="147321"/>
            </a:xfrm>
            <a:prstGeom prst="rect">
              <a:avLst/>
            </a:prstGeom>
            <a:ln w="28575">
              <a:solidFill>
                <a:srgbClr val="FF7575">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7E8FC6C2-1BCF-B59A-DEF3-1206179EFC04}"/>
                </a:ext>
              </a:extLst>
            </p:cNvPr>
            <p:cNvSpPr/>
            <p:nvPr/>
          </p:nvSpPr>
          <p:spPr>
            <a:xfrm>
              <a:off x="7571740" y="2856484"/>
              <a:ext cx="1172209" cy="147321"/>
            </a:xfrm>
            <a:prstGeom prst="rect">
              <a:avLst/>
            </a:prstGeom>
            <a:ln w="28575">
              <a:solidFill>
                <a:srgbClr val="FF7575">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dirty="0"/>
                <a:t> </a:t>
              </a:r>
              <a:endParaRPr lang="ko-KR" altLang="en-US" dirty="0"/>
            </a:p>
          </p:txBody>
        </p:sp>
        <p:sp>
          <p:nvSpPr>
            <p:cNvPr id="15" name="직사각형 14">
              <a:extLst>
                <a:ext uri="{FF2B5EF4-FFF2-40B4-BE49-F238E27FC236}">
                  <a16:creationId xmlns:a16="http://schemas.microsoft.com/office/drawing/2014/main" id="{65EB580F-7D91-8FFB-F2C8-C043B28930A3}"/>
                </a:ext>
              </a:extLst>
            </p:cNvPr>
            <p:cNvSpPr/>
            <p:nvPr/>
          </p:nvSpPr>
          <p:spPr>
            <a:xfrm>
              <a:off x="8962391" y="2856484"/>
              <a:ext cx="1080770" cy="147321"/>
            </a:xfrm>
            <a:prstGeom prst="rect">
              <a:avLst/>
            </a:prstGeom>
            <a:ln w="28575">
              <a:solidFill>
                <a:srgbClr val="FF7575">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dirty="0"/>
                <a:t> </a:t>
              </a:r>
              <a:endParaRPr lang="ko-KR" altLang="en-US" dirty="0"/>
            </a:p>
          </p:txBody>
        </p:sp>
        <p:sp>
          <p:nvSpPr>
            <p:cNvPr id="16" name="직사각형 15">
              <a:extLst>
                <a:ext uri="{FF2B5EF4-FFF2-40B4-BE49-F238E27FC236}">
                  <a16:creationId xmlns:a16="http://schemas.microsoft.com/office/drawing/2014/main" id="{97A58A2A-7533-6695-3BEE-BCADEA7FCB99}"/>
                </a:ext>
              </a:extLst>
            </p:cNvPr>
            <p:cNvSpPr/>
            <p:nvPr/>
          </p:nvSpPr>
          <p:spPr>
            <a:xfrm>
              <a:off x="9131779" y="4329979"/>
              <a:ext cx="781842" cy="147321"/>
            </a:xfrm>
            <a:prstGeom prst="rect">
              <a:avLst/>
            </a:prstGeom>
            <a:ln w="28575">
              <a:solidFill>
                <a:srgbClr val="FF7575">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dirty="0"/>
                <a:t> </a:t>
              </a:r>
              <a:endParaRPr lang="ko-KR" altLang="en-US" dirty="0"/>
            </a:p>
          </p:txBody>
        </p:sp>
        <p:sp>
          <p:nvSpPr>
            <p:cNvPr id="17" name="직사각형 16">
              <a:extLst>
                <a:ext uri="{FF2B5EF4-FFF2-40B4-BE49-F238E27FC236}">
                  <a16:creationId xmlns:a16="http://schemas.microsoft.com/office/drawing/2014/main" id="{81CCC4B4-F3D5-F040-1297-15F146F352D6}"/>
                </a:ext>
              </a:extLst>
            </p:cNvPr>
            <p:cNvSpPr/>
            <p:nvPr/>
          </p:nvSpPr>
          <p:spPr>
            <a:xfrm>
              <a:off x="10319227" y="2856483"/>
              <a:ext cx="1080770" cy="147321"/>
            </a:xfrm>
            <a:prstGeom prst="rect">
              <a:avLst/>
            </a:prstGeom>
            <a:ln w="28575">
              <a:solidFill>
                <a:srgbClr val="FF7575">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dirty="0"/>
                <a:t> </a:t>
              </a:r>
              <a:endParaRPr lang="ko-KR" altLang="en-US" dirty="0"/>
            </a:p>
          </p:txBody>
        </p:sp>
      </p:grpSp>
      <p:sp>
        <p:nvSpPr>
          <p:cNvPr id="18" name="TextBox 17">
            <a:extLst>
              <a:ext uri="{FF2B5EF4-FFF2-40B4-BE49-F238E27FC236}">
                <a16:creationId xmlns:a16="http://schemas.microsoft.com/office/drawing/2014/main" id="{3AD65BFA-9912-8CE2-E433-8F90FBE1168D}"/>
              </a:ext>
            </a:extLst>
          </p:cNvPr>
          <p:cNvSpPr txBox="1"/>
          <p:nvPr/>
        </p:nvSpPr>
        <p:spPr>
          <a:xfrm>
            <a:off x="4732094" y="1506000"/>
            <a:ext cx="3463700" cy="414024"/>
          </a:xfrm>
          <a:prstGeom prst="rect">
            <a:avLst/>
          </a:prstGeom>
          <a:noFill/>
        </p:spPr>
        <p:txBody>
          <a:bodyPr wrap="square" rtlCol="0">
            <a:spAutoFit/>
          </a:bodyPr>
          <a:lstStyle/>
          <a:p>
            <a:pPr marL="342900" indent="-342900">
              <a:lnSpc>
                <a:spcPct val="150000"/>
              </a:lnSpc>
              <a:buFont typeface="맑은 고딕" panose="020B0503020000020004" pitchFamily="50" charset="-127"/>
              <a:buChar char="&gt;"/>
            </a:pPr>
            <a:r>
              <a:rPr lang="en-US" altLang="ko-KR" sz="1600"/>
              <a:t>Augmentations</a:t>
            </a:r>
            <a:endParaRPr lang="en-US" altLang="ko-KR" sz="1600" dirty="0"/>
          </a:p>
        </p:txBody>
      </p:sp>
    </p:spTree>
    <p:extLst>
      <p:ext uri="{BB962C8B-B14F-4D97-AF65-F5344CB8AC3E}">
        <p14:creationId xmlns:p14="http://schemas.microsoft.com/office/powerpoint/2010/main" val="373122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0" y="401947"/>
            <a:ext cx="10786445" cy="665876"/>
          </a:xfrm>
        </p:spPr>
        <p:txBody>
          <a:bodyPr>
            <a:normAutofit/>
          </a:bodyPr>
          <a:lstStyle/>
          <a:p>
            <a:r>
              <a:rPr lang="en-US" altLang="ko-KR" sz="2400" b="1" u="sng" dirty="0"/>
              <a:t>3. Data Augmentation for Contrastive Representation Learning</a:t>
            </a:r>
            <a:endParaRPr lang="ko-KR" altLang="en-US" sz="2400" b="1" u="sng" dirty="0"/>
          </a:p>
        </p:txBody>
      </p:sp>
      <p:sp>
        <p:nvSpPr>
          <p:cNvPr id="9" name="TextBox 8">
            <a:extLst>
              <a:ext uri="{FF2B5EF4-FFF2-40B4-BE49-F238E27FC236}">
                <a16:creationId xmlns:a16="http://schemas.microsoft.com/office/drawing/2014/main" id="{4E262F7D-1CD2-9678-413C-EB257F68A044}"/>
              </a:ext>
            </a:extLst>
          </p:cNvPr>
          <p:cNvSpPr txBox="1"/>
          <p:nvPr/>
        </p:nvSpPr>
        <p:spPr>
          <a:xfrm>
            <a:off x="0" y="0"/>
            <a:ext cx="10647544" cy="253916"/>
          </a:xfrm>
          <a:prstGeom prst="rect">
            <a:avLst/>
          </a:prstGeom>
          <a:noFill/>
        </p:spPr>
        <p:txBody>
          <a:bodyPr wrap="square" rtlCol="0">
            <a:spAutoFit/>
          </a:bodyPr>
          <a:lstStyle/>
          <a:p>
            <a:r>
              <a:rPr lang="en-US" altLang="ko-KR" sz="1050" b="0" i="0" dirty="0">
                <a:solidFill>
                  <a:schemeClr val="bg1">
                    <a:lumMod val="65000"/>
                  </a:schemeClr>
                </a:solidFill>
                <a:effectLst/>
                <a:latin typeface="Arial" panose="020B0604020202020204" pitchFamily="34" charset="0"/>
              </a:rPr>
              <a:t>Chen, Ting, et al. "A simple framework for contrastive learning of visual representations." International conference on machine learning. PMLR, 2020.</a:t>
            </a:r>
          </a:p>
        </p:txBody>
      </p:sp>
      <p:pic>
        <p:nvPicPr>
          <p:cNvPr id="5" name="그림 4">
            <a:extLst>
              <a:ext uri="{FF2B5EF4-FFF2-40B4-BE49-F238E27FC236}">
                <a16:creationId xmlns:a16="http://schemas.microsoft.com/office/drawing/2014/main" id="{2B1D5BB1-3B52-7157-1523-03F72D9D4E0B}"/>
              </a:ext>
            </a:extLst>
          </p:cNvPr>
          <p:cNvPicPr>
            <a:picLocks noChangeAspect="1"/>
          </p:cNvPicPr>
          <p:nvPr/>
        </p:nvPicPr>
        <p:blipFill>
          <a:blip r:embed="rId3"/>
          <a:stretch>
            <a:fillRect/>
          </a:stretch>
        </p:blipFill>
        <p:spPr>
          <a:xfrm>
            <a:off x="902353" y="2189801"/>
            <a:ext cx="4756394" cy="2850296"/>
          </a:xfrm>
          <a:prstGeom prst="rect">
            <a:avLst/>
          </a:prstGeom>
        </p:spPr>
      </p:pic>
      <p:pic>
        <p:nvPicPr>
          <p:cNvPr id="11" name="그림 10">
            <a:extLst>
              <a:ext uri="{FF2B5EF4-FFF2-40B4-BE49-F238E27FC236}">
                <a16:creationId xmlns:a16="http://schemas.microsoft.com/office/drawing/2014/main" id="{857B6171-CD2E-B19F-500D-79822B30AC41}"/>
              </a:ext>
            </a:extLst>
          </p:cNvPr>
          <p:cNvPicPr>
            <a:picLocks noChangeAspect="1"/>
          </p:cNvPicPr>
          <p:nvPr/>
        </p:nvPicPr>
        <p:blipFill>
          <a:blip r:embed="rId4"/>
          <a:stretch>
            <a:fillRect/>
          </a:stretch>
        </p:blipFill>
        <p:spPr>
          <a:xfrm>
            <a:off x="6896333" y="2028967"/>
            <a:ext cx="4756394" cy="2070206"/>
          </a:xfrm>
          <a:prstGeom prst="rect">
            <a:avLst/>
          </a:prstGeom>
        </p:spPr>
      </p:pic>
      <p:sp>
        <p:nvSpPr>
          <p:cNvPr id="7" name="TextBox 6">
            <a:extLst>
              <a:ext uri="{FF2B5EF4-FFF2-40B4-BE49-F238E27FC236}">
                <a16:creationId xmlns:a16="http://schemas.microsoft.com/office/drawing/2014/main" id="{BD155077-449E-015A-7157-F637366E0F77}"/>
              </a:ext>
            </a:extLst>
          </p:cNvPr>
          <p:cNvSpPr txBox="1"/>
          <p:nvPr/>
        </p:nvSpPr>
        <p:spPr>
          <a:xfrm>
            <a:off x="539273" y="1354475"/>
            <a:ext cx="5849335" cy="780791"/>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altLang="ko-KR" sz="1600" b="1"/>
              <a:t>Linear evaluation results under individual and composition of transformations</a:t>
            </a:r>
            <a:endParaRPr lang="en-US" altLang="ko-KR" sz="1600" b="1" dirty="0"/>
          </a:p>
        </p:txBody>
      </p:sp>
      <p:sp>
        <p:nvSpPr>
          <p:cNvPr id="10" name="TextBox 9">
            <a:extLst>
              <a:ext uri="{FF2B5EF4-FFF2-40B4-BE49-F238E27FC236}">
                <a16:creationId xmlns:a16="http://schemas.microsoft.com/office/drawing/2014/main" id="{E9238ED0-205C-8045-4495-8268FFF283F3}"/>
              </a:ext>
            </a:extLst>
          </p:cNvPr>
          <p:cNvSpPr txBox="1"/>
          <p:nvPr/>
        </p:nvSpPr>
        <p:spPr>
          <a:xfrm>
            <a:off x="472540" y="4971700"/>
            <a:ext cx="6321342" cy="15194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a:t>No single transformation suffices to learn good representations</a:t>
            </a:r>
          </a:p>
          <a:p>
            <a:pPr marL="285750" indent="-285750">
              <a:lnSpc>
                <a:spcPct val="150000"/>
              </a:lnSpc>
              <a:buFont typeface="Arial" panose="020B0604020202020204" pitchFamily="34" charset="0"/>
              <a:buChar char="•"/>
            </a:pPr>
            <a:r>
              <a:rPr lang="en-US" altLang="ko-KR" sz="1600"/>
              <a:t>When </a:t>
            </a:r>
            <a:r>
              <a:rPr lang="en-US" altLang="ko-KR" sz="1600">
                <a:solidFill>
                  <a:srgbClr val="FF7575"/>
                </a:solidFill>
              </a:rPr>
              <a:t>composing augmentations</a:t>
            </a:r>
            <a:r>
              <a:rPr lang="en-US" altLang="ko-KR" sz="1600"/>
              <a:t>, the contrastive prediction task becomes harder, but the quality of representation improves</a:t>
            </a:r>
            <a:endParaRPr lang="en-US" altLang="ko-KR" sz="1600" dirty="0"/>
          </a:p>
          <a:p>
            <a:pPr marL="285750" indent="-285750">
              <a:lnSpc>
                <a:spcPct val="150000"/>
              </a:lnSpc>
              <a:buFont typeface="Arial" panose="020B0604020202020204" pitchFamily="34" charset="0"/>
              <a:buChar char="•"/>
            </a:pPr>
            <a:r>
              <a:rPr lang="en-US" altLang="ko-KR" sz="1600"/>
              <a:t>Best : </a:t>
            </a:r>
            <a:r>
              <a:rPr lang="en-US" altLang="ko-KR" sz="1600">
                <a:solidFill>
                  <a:srgbClr val="4270C2"/>
                </a:solidFill>
              </a:rPr>
              <a:t>Random </a:t>
            </a:r>
            <a:r>
              <a:rPr lang="en-US" altLang="ko-KR" sz="1600" dirty="0">
                <a:solidFill>
                  <a:srgbClr val="4270C2"/>
                </a:solidFill>
              </a:rPr>
              <a:t>Crop + Random </a:t>
            </a:r>
            <a:r>
              <a:rPr lang="en-US" altLang="ko-KR" sz="1600">
                <a:solidFill>
                  <a:srgbClr val="4270C2"/>
                </a:solidFill>
              </a:rPr>
              <a:t>Color Distortion</a:t>
            </a:r>
            <a:endParaRPr lang="en-US" altLang="ko-KR" sz="1600" dirty="0">
              <a:solidFill>
                <a:srgbClr val="4270C2"/>
              </a:solidFill>
            </a:endParaRPr>
          </a:p>
        </p:txBody>
      </p:sp>
      <p:sp>
        <p:nvSpPr>
          <p:cNvPr id="14" name="TextBox 13">
            <a:extLst>
              <a:ext uri="{FF2B5EF4-FFF2-40B4-BE49-F238E27FC236}">
                <a16:creationId xmlns:a16="http://schemas.microsoft.com/office/drawing/2014/main" id="{0B62BDE0-0534-AD1E-D249-336BE088D136}"/>
              </a:ext>
            </a:extLst>
          </p:cNvPr>
          <p:cNvSpPr txBox="1"/>
          <p:nvPr/>
        </p:nvSpPr>
        <p:spPr>
          <a:xfrm>
            <a:off x="6896597" y="4221165"/>
            <a:ext cx="4822863" cy="22581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solidFill>
                  <a:srgbClr val="4270C2"/>
                </a:solidFill>
              </a:rPr>
              <a:t>Stronger</a:t>
            </a:r>
            <a:r>
              <a:rPr lang="ko-KR" altLang="en-US" sz="1600" dirty="0">
                <a:solidFill>
                  <a:srgbClr val="4270C2"/>
                </a:solidFill>
              </a:rPr>
              <a:t> </a:t>
            </a:r>
            <a:r>
              <a:rPr lang="en-US" altLang="ko-KR" sz="1600" dirty="0">
                <a:solidFill>
                  <a:srgbClr val="4270C2"/>
                </a:solidFill>
              </a:rPr>
              <a:t>color</a:t>
            </a:r>
            <a:r>
              <a:rPr lang="ko-KR" altLang="en-US" sz="1600" dirty="0">
                <a:solidFill>
                  <a:srgbClr val="4270C2"/>
                </a:solidFill>
              </a:rPr>
              <a:t> </a:t>
            </a:r>
            <a:r>
              <a:rPr lang="en-US" altLang="ko-KR" sz="1600" dirty="0">
                <a:solidFill>
                  <a:srgbClr val="4270C2"/>
                </a:solidFill>
              </a:rPr>
              <a:t>augmentation</a:t>
            </a:r>
            <a:r>
              <a:rPr lang="ko-KR" altLang="en-US" sz="1600" dirty="0">
                <a:solidFill>
                  <a:srgbClr val="4270C2"/>
                </a:solidFill>
              </a:rPr>
              <a:t> </a:t>
            </a:r>
            <a:r>
              <a:rPr lang="ko-KR" altLang="en-US" sz="1600">
                <a:solidFill>
                  <a:srgbClr val="4270C2"/>
                </a:solidFill>
              </a:rPr>
              <a:t>→ </a:t>
            </a:r>
            <a:r>
              <a:rPr lang="en-US" altLang="ko-KR" sz="1600">
                <a:solidFill>
                  <a:srgbClr val="4270C2"/>
                </a:solidFill>
              </a:rPr>
              <a:t>improves</a:t>
            </a:r>
            <a:endParaRPr lang="en-US" altLang="ko-KR" sz="1600" dirty="0">
              <a:solidFill>
                <a:srgbClr val="4270C2"/>
              </a:solidFill>
            </a:endParaRPr>
          </a:p>
          <a:p>
            <a:pPr marL="285750" indent="-285750">
              <a:lnSpc>
                <a:spcPct val="150000"/>
              </a:lnSpc>
              <a:buFont typeface="Arial" panose="020B0604020202020204" pitchFamily="34" charset="0"/>
              <a:buChar char="•"/>
            </a:pPr>
            <a:r>
              <a:rPr lang="en-US" altLang="ko-KR" sz="1600" dirty="0"/>
              <a:t>Simple cropping + stronger color distortion </a:t>
            </a:r>
            <a:br>
              <a:rPr lang="en-US" altLang="ko-KR" sz="1600" dirty="0"/>
            </a:br>
            <a:r>
              <a:rPr lang="en-US" altLang="ko-KR" sz="1600" dirty="0"/>
              <a:t>&gt; </a:t>
            </a:r>
            <a:r>
              <a:rPr lang="en-US" altLang="ko-KR" sz="1600"/>
              <a:t>Auto Augment(supervised)</a:t>
            </a:r>
            <a:endParaRPr lang="en-US" altLang="ko-KR" sz="1600" dirty="0"/>
          </a:p>
          <a:p>
            <a:pPr marL="285750" indent="-285750">
              <a:lnSpc>
                <a:spcPct val="150000"/>
              </a:lnSpc>
              <a:buFont typeface="Arial" panose="020B0604020202020204" pitchFamily="34" charset="0"/>
              <a:buChar char="•"/>
            </a:pPr>
            <a:r>
              <a:rPr lang="en-US" altLang="ko-KR" sz="1600"/>
              <a:t>Unsupervised contrastive learning benefits from stronger (color) data augmentation than supervised learning</a:t>
            </a:r>
          </a:p>
        </p:txBody>
      </p:sp>
      <p:sp>
        <p:nvSpPr>
          <p:cNvPr id="15" name="TextBox 14">
            <a:extLst>
              <a:ext uri="{FF2B5EF4-FFF2-40B4-BE49-F238E27FC236}">
                <a16:creationId xmlns:a16="http://schemas.microsoft.com/office/drawing/2014/main" id="{E4733A03-AAC5-D312-188B-E7434350D488}"/>
              </a:ext>
            </a:extLst>
          </p:cNvPr>
          <p:cNvSpPr txBox="1"/>
          <p:nvPr/>
        </p:nvSpPr>
        <p:spPr>
          <a:xfrm>
            <a:off x="6896333" y="1531904"/>
            <a:ext cx="3678805" cy="414024"/>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altLang="ko-KR" sz="1600" b="1" dirty="0"/>
              <a:t>Color Augmentation strength</a:t>
            </a:r>
          </a:p>
        </p:txBody>
      </p:sp>
    </p:spTree>
    <p:extLst>
      <p:ext uri="{BB962C8B-B14F-4D97-AF65-F5344CB8AC3E}">
        <p14:creationId xmlns:p14="http://schemas.microsoft.com/office/powerpoint/2010/main" val="548109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B5E9E492-AEEC-AD2B-61F9-A11C80E10A48}"/>
              </a:ext>
            </a:extLst>
          </p:cNvPr>
          <p:cNvPicPr>
            <a:picLocks noChangeAspect="1"/>
          </p:cNvPicPr>
          <p:nvPr/>
        </p:nvPicPr>
        <p:blipFill rotWithShape="1">
          <a:blip r:embed="rId3"/>
          <a:srcRect l="3198" b="2041"/>
          <a:stretch/>
        </p:blipFill>
        <p:spPr>
          <a:xfrm>
            <a:off x="9370957" y="0"/>
            <a:ext cx="2831648" cy="2157100"/>
          </a:xfrm>
          <a:prstGeom prst="rect">
            <a:avLst/>
          </a:prstGeom>
        </p:spPr>
      </p:pic>
      <p:sp>
        <p:nvSpPr>
          <p:cNvPr id="18" name="직사각형 17">
            <a:extLst>
              <a:ext uri="{FF2B5EF4-FFF2-40B4-BE49-F238E27FC236}">
                <a16:creationId xmlns:a16="http://schemas.microsoft.com/office/drawing/2014/main" id="{B7C089CA-85FA-2A45-C401-EA15C34413AF}"/>
              </a:ext>
            </a:extLst>
          </p:cNvPr>
          <p:cNvSpPr>
            <a:spLocks/>
          </p:cNvSpPr>
          <p:nvPr/>
        </p:nvSpPr>
        <p:spPr>
          <a:xfrm>
            <a:off x="11688480" y="668232"/>
            <a:ext cx="252343" cy="203996"/>
          </a:xfrm>
          <a:prstGeom prst="rect">
            <a:avLst/>
          </a:prstGeom>
          <a:ln w="28575">
            <a:solidFill>
              <a:srgbClr val="FF7575">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9583431D-F2B7-3E4C-2BAB-761A5E6C0C1F}"/>
              </a:ext>
            </a:extLst>
          </p:cNvPr>
          <p:cNvSpPr>
            <a:spLocks/>
          </p:cNvSpPr>
          <p:nvPr/>
        </p:nvSpPr>
        <p:spPr>
          <a:xfrm>
            <a:off x="9561496" y="668232"/>
            <a:ext cx="252343" cy="203996"/>
          </a:xfrm>
          <a:prstGeom prst="rect">
            <a:avLst/>
          </a:prstGeom>
          <a:ln w="28575">
            <a:solidFill>
              <a:srgbClr val="FF7575">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7CE930C-060F-4785-748A-AB3CD50D80AF}"/>
              </a:ext>
            </a:extLst>
          </p:cNvPr>
          <p:cNvSpPr>
            <a:spLocks/>
          </p:cNvSpPr>
          <p:nvPr/>
        </p:nvSpPr>
        <p:spPr>
          <a:xfrm>
            <a:off x="9408062" y="416062"/>
            <a:ext cx="252343" cy="203996"/>
          </a:xfrm>
          <a:prstGeom prst="rect">
            <a:avLst/>
          </a:prstGeom>
          <a:ln w="28575">
            <a:solidFill>
              <a:srgbClr val="4270C2">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0" y="401947"/>
            <a:ext cx="10786445" cy="665876"/>
          </a:xfrm>
        </p:spPr>
        <p:txBody>
          <a:bodyPr>
            <a:normAutofit/>
          </a:bodyPr>
          <a:lstStyle/>
          <a:p>
            <a:r>
              <a:rPr lang="en-US" altLang="ko-KR" sz="2400" b="1" u="sng" dirty="0"/>
              <a:t>4. Architectures for Encoder and Head</a:t>
            </a:r>
            <a:endParaRPr lang="ko-KR" altLang="en-US" sz="2400" b="1" u="sng" dirty="0"/>
          </a:p>
        </p:txBody>
      </p:sp>
      <p:sp>
        <p:nvSpPr>
          <p:cNvPr id="9" name="TextBox 8">
            <a:extLst>
              <a:ext uri="{FF2B5EF4-FFF2-40B4-BE49-F238E27FC236}">
                <a16:creationId xmlns:a16="http://schemas.microsoft.com/office/drawing/2014/main" id="{4E262F7D-1CD2-9678-413C-EB257F68A044}"/>
              </a:ext>
            </a:extLst>
          </p:cNvPr>
          <p:cNvSpPr txBox="1"/>
          <p:nvPr/>
        </p:nvSpPr>
        <p:spPr>
          <a:xfrm>
            <a:off x="0" y="0"/>
            <a:ext cx="10647544" cy="253916"/>
          </a:xfrm>
          <a:prstGeom prst="rect">
            <a:avLst/>
          </a:prstGeom>
          <a:noFill/>
        </p:spPr>
        <p:txBody>
          <a:bodyPr wrap="square" rtlCol="0">
            <a:spAutoFit/>
          </a:bodyPr>
          <a:lstStyle/>
          <a:p>
            <a:r>
              <a:rPr lang="en-US" altLang="ko-KR" sz="1050" b="0" i="0" dirty="0">
                <a:solidFill>
                  <a:schemeClr val="bg1">
                    <a:lumMod val="65000"/>
                  </a:schemeClr>
                </a:solidFill>
                <a:effectLst/>
                <a:latin typeface="Arial" panose="020B0604020202020204" pitchFamily="34" charset="0"/>
              </a:rPr>
              <a:t>Chen, Ting, et al. "A simple framework for contrastive learning of visual representations." International conference on machine learning. PMLR, 2020.</a:t>
            </a:r>
          </a:p>
        </p:txBody>
      </p:sp>
      <p:pic>
        <p:nvPicPr>
          <p:cNvPr id="7" name="그림 6">
            <a:extLst>
              <a:ext uri="{FF2B5EF4-FFF2-40B4-BE49-F238E27FC236}">
                <a16:creationId xmlns:a16="http://schemas.microsoft.com/office/drawing/2014/main" id="{7570B179-4177-2904-52B5-FBC13CD82DE7}"/>
              </a:ext>
            </a:extLst>
          </p:cNvPr>
          <p:cNvPicPr>
            <a:picLocks noChangeAspect="1"/>
          </p:cNvPicPr>
          <p:nvPr/>
        </p:nvPicPr>
        <p:blipFill rotWithShape="1">
          <a:blip r:embed="rId4"/>
          <a:srcRect b="18448"/>
          <a:stretch/>
        </p:blipFill>
        <p:spPr>
          <a:xfrm>
            <a:off x="933811" y="2130088"/>
            <a:ext cx="4023422" cy="3477602"/>
          </a:xfrm>
          <a:prstGeom prst="rect">
            <a:avLst/>
          </a:prstGeom>
        </p:spPr>
      </p:pic>
      <p:pic>
        <p:nvPicPr>
          <p:cNvPr id="4" name="그림 3">
            <a:extLst>
              <a:ext uri="{FF2B5EF4-FFF2-40B4-BE49-F238E27FC236}">
                <a16:creationId xmlns:a16="http://schemas.microsoft.com/office/drawing/2014/main" id="{3BA3D4B1-8FF7-D712-8062-E7C82489B203}"/>
              </a:ext>
            </a:extLst>
          </p:cNvPr>
          <p:cNvPicPr>
            <a:picLocks noChangeAspect="1"/>
          </p:cNvPicPr>
          <p:nvPr/>
        </p:nvPicPr>
        <p:blipFill rotWithShape="1">
          <a:blip r:embed="rId5"/>
          <a:srcRect l="13255" r="13141" b="26774"/>
          <a:stretch/>
        </p:blipFill>
        <p:spPr>
          <a:xfrm>
            <a:off x="6048517" y="2069321"/>
            <a:ext cx="2753734" cy="1663185"/>
          </a:xfrm>
          <a:prstGeom prst="rect">
            <a:avLst/>
          </a:prstGeom>
        </p:spPr>
      </p:pic>
      <p:sp>
        <p:nvSpPr>
          <p:cNvPr id="12" name="TextBox 11">
            <a:extLst>
              <a:ext uri="{FF2B5EF4-FFF2-40B4-BE49-F238E27FC236}">
                <a16:creationId xmlns:a16="http://schemas.microsoft.com/office/drawing/2014/main" id="{F6F1740F-2DCB-B755-E9B3-52B09FE71B03}"/>
              </a:ext>
            </a:extLst>
          </p:cNvPr>
          <p:cNvSpPr txBox="1"/>
          <p:nvPr/>
        </p:nvSpPr>
        <p:spPr>
          <a:xfrm>
            <a:off x="629717" y="5546555"/>
            <a:ext cx="4586025" cy="7833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600" b="1" dirty="0">
                <a:solidFill>
                  <a:srgbClr val="6B8FCF"/>
                </a:solidFill>
              </a:rPr>
              <a:t>Unsupervised</a:t>
            </a:r>
            <a:r>
              <a:rPr lang="en-US" altLang="ko-KR" sz="1600" dirty="0">
                <a:solidFill>
                  <a:srgbClr val="6B8FCF"/>
                </a:solidFill>
              </a:rPr>
              <a:t> contrastive learning benefits (more) from bigger models </a:t>
            </a:r>
            <a:endParaRPr lang="ko-KR" altLang="en-US" sz="1600" dirty="0">
              <a:solidFill>
                <a:srgbClr val="6B8FCF"/>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5B1DA14-4F32-2E8C-7FD1-A86F5EEDFE9E}"/>
                  </a:ext>
                </a:extLst>
              </p:cNvPr>
              <p:cNvSpPr txBox="1"/>
              <p:nvPr/>
            </p:nvSpPr>
            <p:spPr>
              <a:xfrm>
                <a:off x="5492496" y="5361537"/>
                <a:ext cx="6406896" cy="11529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600">
                    <a:solidFill>
                      <a:srgbClr val="FF7575"/>
                    </a:solidFill>
                  </a:rPr>
                  <a:t>Representation = </a:t>
                </a:r>
                <a14:m>
                  <m:oMath xmlns:m="http://schemas.openxmlformats.org/officeDocument/2006/math">
                    <m:r>
                      <a:rPr lang="en-US" altLang="ko-KR" sz="1600" b="1" i="1">
                        <a:solidFill>
                          <a:srgbClr val="FF7575"/>
                        </a:solidFill>
                        <a:latin typeface="Cambria Math" panose="02040503050406030204" pitchFamily="18" charset="0"/>
                      </a:rPr>
                      <m:t>𝒉</m:t>
                    </m:r>
                  </m:oMath>
                </a14:m>
                <a:r>
                  <a:rPr lang="ko-KR" altLang="en-US" sz="1600" dirty="0">
                    <a:solidFill>
                      <a:srgbClr val="FF7575"/>
                    </a:solidFill>
                  </a:rPr>
                  <a:t>  </a:t>
                </a:r>
                <a:r>
                  <a:rPr lang="en-US" altLang="ko-KR" sz="1600" dirty="0"/>
                  <a:t>– better than </a:t>
                </a:r>
                <a14:m>
                  <m:oMath xmlns:m="http://schemas.openxmlformats.org/officeDocument/2006/math">
                    <m:r>
                      <a:rPr lang="en-US" altLang="ko-KR" sz="1600" b="1" i="1">
                        <a:latin typeface="Cambria Math" panose="02040503050406030204" pitchFamily="18" charset="0"/>
                      </a:rPr>
                      <m:t>𝒈</m:t>
                    </m:r>
                    <m:r>
                      <a:rPr lang="en-US" altLang="ko-KR" sz="1600" b="1" i="1">
                        <a:latin typeface="Cambria Math" panose="02040503050406030204" pitchFamily="18" charset="0"/>
                      </a:rPr>
                      <m:t>(</m:t>
                    </m:r>
                    <m:r>
                      <a:rPr lang="en-US" altLang="ko-KR" sz="1600" b="1" i="1" smtClean="0">
                        <a:latin typeface="Cambria Math" panose="02040503050406030204" pitchFamily="18" charset="0"/>
                      </a:rPr>
                      <m:t>𝒉</m:t>
                    </m:r>
                    <m:r>
                      <a:rPr lang="en-US" altLang="ko-KR" sz="1600" b="1" i="1" smtClean="0">
                        <a:latin typeface="Cambria Math" panose="02040503050406030204" pitchFamily="18" charset="0"/>
                      </a:rPr>
                      <m:t>)</m:t>
                    </m:r>
                  </m:oMath>
                </a14:m>
                <a:r>
                  <a:rPr lang="ko-KR" altLang="en-US" sz="1600" dirty="0"/>
                  <a:t> </a:t>
                </a:r>
                <a:endParaRPr lang="en-US" altLang="ko-KR" sz="1600" dirty="0"/>
              </a:p>
              <a:p>
                <a:pPr marL="742950" lvl="1" indent="-285750">
                  <a:lnSpc>
                    <a:spcPct val="150000"/>
                  </a:lnSpc>
                  <a:buFont typeface="Arial" panose="020B0604020202020204" pitchFamily="34" charset="0"/>
                  <a:buChar char="•"/>
                </a:pPr>
                <a14:m>
                  <m:oMath xmlns:m="http://schemas.openxmlformats.org/officeDocument/2006/math">
                    <m:r>
                      <a:rPr lang="en-US" altLang="ko-KR" sz="1600" b="1" i="1" smtClean="0">
                        <a:latin typeface="Cambria Math" panose="02040503050406030204" pitchFamily="18" charset="0"/>
                      </a:rPr>
                      <m:t>𝒛</m:t>
                    </m:r>
                    <m:r>
                      <a:rPr lang="en-US" altLang="ko-KR" sz="1600" b="1" i="1" smtClean="0">
                        <a:latin typeface="Cambria Math" panose="02040503050406030204" pitchFamily="18" charset="0"/>
                      </a:rPr>
                      <m:t>=</m:t>
                    </m:r>
                    <m:r>
                      <a:rPr lang="en-US" altLang="ko-KR" sz="1600" b="1" i="1" smtClean="0">
                        <a:latin typeface="Cambria Math" panose="02040503050406030204" pitchFamily="18" charset="0"/>
                      </a:rPr>
                      <m:t>𝒈</m:t>
                    </m:r>
                    <m:r>
                      <a:rPr lang="en-US" altLang="ko-KR" sz="1600" b="1" i="1" smtClean="0">
                        <a:latin typeface="Cambria Math" panose="02040503050406030204" pitchFamily="18" charset="0"/>
                      </a:rPr>
                      <m:t>(</m:t>
                    </m:r>
                    <m:r>
                      <a:rPr lang="en-US" altLang="ko-KR" sz="1600" b="1" i="1" smtClean="0">
                        <a:latin typeface="Cambria Math" panose="02040503050406030204" pitchFamily="18" charset="0"/>
                      </a:rPr>
                      <m:t>𝒉</m:t>
                    </m:r>
                    <m:r>
                      <a:rPr lang="en-US" altLang="ko-KR" sz="1600" b="1" i="1" smtClean="0">
                        <a:latin typeface="Cambria Math" panose="02040503050406030204" pitchFamily="18" charset="0"/>
                      </a:rPr>
                      <m:t>)</m:t>
                    </m:r>
                  </m:oMath>
                </a14:m>
                <a:r>
                  <a:rPr lang="ko-KR" altLang="en-US" sz="1600" dirty="0"/>
                  <a:t> </a:t>
                </a:r>
                <a:r>
                  <a:rPr lang="en-US" altLang="ko-KR" sz="1600"/>
                  <a:t>: trained to be invariant to transformation</a:t>
                </a:r>
                <a:endParaRPr lang="en-US" altLang="ko-KR" sz="1600" dirty="0"/>
              </a:p>
              <a:p>
                <a:pPr marL="742950" lvl="1" indent="-285750">
                  <a:lnSpc>
                    <a:spcPct val="150000"/>
                  </a:lnSpc>
                  <a:buFont typeface="Arial" panose="020B0604020202020204" pitchFamily="34" charset="0"/>
                  <a:buChar char="•"/>
                </a:pPr>
                <a14:m>
                  <m:oMath xmlns:m="http://schemas.openxmlformats.org/officeDocument/2006/math">
                    <m:r>
                      <a:rPr lang="en-US" altLang="ko-KR" sz="1600" b="1" i="1" smtClean="0">
                        <a:latin typeface="Cambria Math" panose="02040503050406030204" pitchFamily="18" charset="0"/>
                      </a:rPr>
                      <m:t>𝒉</m:t>
                    </m:r>
                  </m:oMath>
                </a14:m>
                <a:r>
                  <a:rPr lang="en-US" altLang="ko-KR" sz="1600" dirty="0"/>
                  <a:t> </a:t>
                </a:r>
                <a:r>
                  <a:rPr lang="en-US" altLang="ko-KR" sz="1600"/>
                  <a:t>– more information maintained / </a:t>
                </a:r>
                <a14:m>
                  <m:oMath xmlns:m="http://schemas.openxmlformats.org/officeDocument/2006/math">
                    <m:r>
                      <a:rPr lang="en-US" altLang="ko-KR" sz="1600" b="1" i="1">
                        <a:latin typeface="Cambria Math" panose="02040503050406030204" pitchFamily="18" charset="0"/>
                      </a:rPr>
                      <m:t>𝒈</m:t>
                    </m:r>
                    <m:d>
                      <m:dPr>
                        <m:ctrlPr>
                          <a:rPr lang="en-US" altLang="ko-KR" sz="1600" b="1" i="1">
                            <a:latin typeface="Cambria Math" panose="02040503050406030204" pitchFamily="18" charset="0"/>
                          </a:rPr>
                        </m:ctrlPr>
                      </m:dPr>
                      <m:e>
                        <m:r>
                          <a:rPr lang="en-US" altLang="ko-KR" sz="1600" b="1" i="1">
                            <a:latin typeface="Cambria Math" panose="02040503050406030204" pitchFamily="18" charset="0"/>
                          </a:rPr>
                          <m:t>𝒉</m:t>
                        </m:r>
                      </m:e>
                    </m:d>
                  </m:oMath>
                </a14:m>
                <a:r>
                  <a:rPr lang="en-US" altLang="ko-KR" sz="1600" dirty="0"/>
                  <a:t> </a:t>
                </a:r>
                <a:r>
                  <a:rPr lang="en-US" altLang="ko-KR" sz="1600"/>
                  <a:t>- loses information</a:t>
                </a:r>
                <a:endParaRPr lang="ko-KR" altLang="en-US" sz="1600" dirty="0"/>
              </a:p>
            </p:txBody>
          </p:sp>
        </mc:Choice>
        <mc:Fallback xmlns="">
          <p:sp>
            <p:nvSpPr>
              <p:cNvPr id="13" name="TextBox 12">
                <a:extLst>
                  <a:ext uri="{FF2B5EF4-FFF2-40B4-BE49-F238E27FC236}">
                    <a16:creationId xmlns:a16="http://schemas.microsoft.com/office/drawing/2014/main" id="{B5B1DA14-4F32-2E8C-7FD1-A86F5EEDFE9E}"/>
                  </a:ext>
                </a:extLst>
              </p:cNvPr>
              <p:cNvSpPr txBox="1">
                <a:spLocks noRot="1" noChangeAspect="1" noMove="1" noResize="1" noEditPoints="1" noAdjustHandles="1" noChangeArrowheads="1" noChangeShapeType="1" noTextEdit="1"/>
              </p:cNvSpPr>
              <p:nvPr/>
            </p:nvSpPr>
            <p:spPr>
              <a:xfrm>
                <a:off x="5492496" y="5361537"/>
                <a:ext cx="6406896" cy="1152944"/>
              </a:xfrm>
              <a:prstGeom prst="rect">
                <a:avLst/>
              </a:prstGeom>
              <a:blipFill>
                <a:blip r:embed="rId6"/>
                <a:stretch>
                  <a:fillRect l="-381" b="-5820"/>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05A864D-43A1-E27A-6F0E-94048FDBCFC2}"/>
              </a:ext>
            </a:extLst>
          </p:cNvPr>
          <p:cNvSpPr txBox="1"/>
          <p:nvPr/>
        </p:nvSpPr>
        <p:spPr>
          <a:xfrm>
            <a:off x="472540" y="1467449"/>
            <a:ext cx="5131006" cy="414024"/>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altLang="ko-KR" sz="1600" dirty="0"/>
              <a:t>Linear</a:t>
            </a:r>
            <a:r>
              <a:rPr lang="ko-KR" altLang="en-US" sz="1600" dirty="0"/>
              <a:t> </a:t>
            </a:r>
            <a:r>
              <a:rPr lang="en-US" altLang="ko-KR" sz="1600" dirty="0"/>
              <a:t>evaluation</a:t>
            </a:r>
            <a:r>
              <a:rPr lang="ko-KR" altLang="en-US" sz="1600" dirty="0"/>
              <a:t> </a:t>
            </a:r>
            <a:r>
              <a:rPr lang="en-US" altLang="ko-KR" sz="1600" dirty="0"/>
              <a:t>of</a:t>
            </a:r>
            <a:r>
              <a:rPr lang="ko-KR" altLang="en-US" sz="1600" dirty="0"/>
              <a:t> </a:t>
            </a:r>
            <a:r>
              <a:rPr lang="en-US" altLang="ko-KR" sz="1600" b="1" dirty="0"/>
              <a:t>supervised</a:t>
            </a:r>
            <a:r>
              <a:rPr lang="ko-KR" altLang="en-US" sz="1600" b="1" dirty="0"/>
              <a:t> </a:t>
            </a:r>
            <a:r>
              <a:rPr lang="en-US" altLang="ko-KR" sz="1600" b="1" dirty="0"/>
              <a:t>/</a:t>
            </a:r>
            <a:r>
              <a:rPr lang="ko-KR" altLang="en-US" sz="1600" b="1" dirty="0"/>
              <a:t> </a:t>
            </a:r>
            <a:r>
              <a:rPr lang="en-US" altLang="ko-KR" sz="1600" b="1" dirty="0"/>
              <a:t>unsupervised</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75138B-7097-5754-7AD6-79B09C3159C6}"/>
                  </a:ext>
                </a:extLst>
              </p:cNvPr>
              <p:cNvSpPr txBox="1"/>
              <p:nvPr/>
            </p:nvSpPr>
            <p:spPr>
              <a:xfrm>
                <a:off x="5603546" y="1337127"/>
                <a:ext cx="3491686" cy="790794"/>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altLang="ko-KR" sz="1600" dirty="0"/>
                  <a:t>Linear evaluation with different </a:t>
                </a:r>
                <a:r>
                  <a:rPr lang="en-US" altLang="ko-KR" sz="1600" b="1" dirty="0"/>
                  <a:t>projection head </a:t>
                </a:r>
                <a14:m>
                  <m:oMath xmlns:m="http://schemas.openxmlformats.org/officeDocument/2006/math">
                    <m:r>
                      <a:rPr lang="en-US" altLang="ko-KR" sz="1600" b="1" i="1" smtClean="0">
                        <a:solidFill>
                          <a:schemeClr val="tx1"/>
                        </a:solidFill>
                        <a:effectLst/>
                        <a:latin typeface="Cambria Math" panose="02040503050406030204" pitchFamily="18" charset="0"/>
                      </a:rPr>
                      <m:t>𝒈</m:t>
                    </m:r>
                    <m:r>
                      <a:rPr lang="en-US" altLang="ko-KR" sz="1600" b="1" i="1" smtClean="0">
                        <a:solidFill>
                          <a:schemeClr val="tx1"/>
                        </a:solidFill>
                        <a:effectLst/>
                        <a:latin typeface="Cambria Math" panose="02040503050406030204" pitchFamily="18" charset="0"/>
                      </a:rPr>
                      <m:t>(∙) </m:t>
                    </m:r>
                  </m:oMath>
                </a14:m>
                <a:r>
                  <a:rPr lang="en-US" altLang="ko-KR" sz="1600" b="1" i="0" dirty="0">
                    <a:solidFill>
                      <a:schemeClr val="tx1"/>
                    </a:solidFill>
                    <a:effectLst/>
                    <a:latin typeface="Calibri" panose="020F0502020204030204" pitchFamily="34" charset="0"/>
                    <a:cs typeface="Calibri" panose="020F0502020204030204" pitchFamily="34" charset="0"/>
                  </a:rPr>
                  <a:t> </a:t>
                </a:r>
                <a:endParaRPr lang="en-US" altLang="ko-KR" sz="1600" dirty="0"/>
              </a:p>
            </p:txBody>
          </p:sp>
        </mc:Choice>
        <mc:Fallback xmlns="">
          <p:sp>
            <p:nvSpPr>
              <p:cNvPr id="11" name="TextBox 10">
                <a:extLst>
                  <a:ext uri="{FF2B5EF4-FFF2-40B4-BE49-F238E27FC236}">
                    <a16:creationId xmlns:a16="http://schemas.microsoft.com/office/drawing/2014/main" id="{4C75138B-7097-5754-7AD6-79B09C3159C6}"/>
                  </a:ext>
                </a:extLst>
              </p:cNvPr>
              <p:cNvSpPr txBox="1">
                <a:spLocks noRot="1" noChangeAspect="1" noMove="1" noResize="1" noEditPoints="1" noAdjustHandles="1" noChangeArrowheads="1" noChangeShapeType="1" noTextEdit="1"/>
              </p:cNvSpPr>
              <p:nvPr/>
            </p:nvSpPr>
            <p:spPr>
              <a:xfrm>
                <a:off x="5603546" y="1337127"/>
                <a:ext cx="3491686" cy="790794"/>
              </a:xfrm>
              <a:prstGeom prst="rect">
                <a:avLst/>
              </a:prstGeom>
              <a:blipFill>
                <a:blip r:embed="rId7"/>
                <a:stretch>
                  <a:fillRect l="-698" b="-7692"/>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0B2E71C4-63DD-5D21-3108-80838DB539DC}"/>
              </a:ext>
            </a:extLst>
          </p:cNvPr>
          <p:cNvSpPr txBox="1"/>
          <p:nvPr/>
        </p:nvSpPr>
        <p:spPr>
          <a:xfrm>
            <a:off x="8863327" y="2157549"/>
            <a:ext cx="2855656" cy="783356"/>
          </a:xfrm>
          <a:prstGeom prst="rect">
            <a:avLst/>
          </a:prstGeom>
          <a:noFill/>
        </p:spPr>
        <p:txBody>
          <a:bodyPr wrap="square">
            <a:spAutoFit/>
          </a:bodyPr>
          <a:lstStyle/>
          <a:p>
            <a:pPr>
              <a:lnSpc>
                <a:spcPct val="150000"/>
              </a:lnSpc>
            </a:pPr>
            <a:r>
              <a:rPr lang="en-US" altLang="ko-KR" sz="1600" dirty="0"/>
              <a:t>- Projection : </a:t>
            </a:r>
          </a:p>
          <a:p>
            <a:pPr>
              <a:lnSpc>
                <a:spcPct val="150000"/>
              </a:lnSpc>
            </a:pPr>
            <a:r>
              <a:rPr lang="en-US" altLang="ko-KR" sz="1600" dirty="0">
                <a:solidFill>
                  <a:srgbClr val="FF7575"/>
                </a:solidFill>
              </a:rPr>
              <a:t>Nonlinear</a:t>
            </a:r>
            <a:r>
              <a:rPr lang="en-US" altLang="ko-KR" sz="1600" dirty="0"/>
              <a:t> &gt; Linear &gt; None</a:t>
            </a:r>
            <a:endParaRPr lang="ko-KR" altLang="en-US" sz="1600" dirty="0"/>
          </a:p>
        </p:txBody>
      </p:sp>
      <p:sp>
        <p:nvSpPr>
          <p:cNvPr id="27" name="TextBox 26">
            <a:extLst>
              <a:ext uri="{FF2B5EF4-FFF2-40B4-BE49-F238E27FC236}">
                <a16:creationId xmlns:a16="http://schemas.microsoft.com/office/drawing/2014/main" id="{0EB3B09D-29FB-5641-3658-98165C3662E2}"/>
              </a:ext>
            </a:extLst>
          </p:cNvPr>
          <p:cNvSpPr txBox="1"/>
          <p:nvPr/>
        </p:nvSpPr>
        <p:spPr>
          <a:xfrm>
            <a:off x="8638203" y="333449"/>
            <a:ext cx="834467" cy="369332"/>
          </a:xfrm>
          <a:prstGeom prst="rect">
            <a:avLst/>
          </a:prstGeom>
          <a:noFill/>
        </p:spPr>
        <p:txBody>
          <a:bodyPr wrap="square" rtlCol="0">
            <a:spAutoFit/>
          </a:bodyPr>
          <a:lstStyle/>
          <a:p>
            <a:pPr algn="r"/>
            <a:r>
              <a:rPr lang="en-US" altLang="ko-KR" sz="900" b="1" dirty="0">
                <a:solidFill>
                  <a:srgbClr val="4270C2"/>
                </a:solidFill>
              </a:rPr>
              <a:t>Projection heads</a:t>
            </a:r>
            <a:endParaRPr lang="ko-KR" altLang="en-US" sz="900" b="1" dirty="0">
              <a:solidFill>
                <a:srgbClr val="4270C2"/>
              </a:solidFill>
            </a:endParaRPr>
          </a:p>
        </p:txBody>
      </p:sp>
      <p:grpSp>
        <p:nvGrpSpPr>
          <p:cNvPr id="30" name="그룹 29">
            <a:extLst>
              <a:ext uri="{FF2B5EF4-FFF2-40B4-BE49-F238E27FC236}">
                <a16:creationId xmlns:a16="http://schemas.microsoft.com/office/drawing/2014/main" id="{1F39CF99-D5CD-F251-9866-53C6321BB7CB}"/>
              </a:ext>
            </a:extLst>
          </p:cNvPr>
          <p:cNvGrpSpPr/>
          <p:nvPr/>
        </p:nvGrpSpPr>
        <p:grpSpPr>
          <a:xfrm>
            <a:off x="6960747" y="3732506"/>
            <a:ext cx="4043322" cy="1359702"/>
            <a:chOff x="7262481" y="4244771"/>
            <a:chExt cx="3451185" cy="1160576"/>
          </a:xfrm>
        </p:grpSpPr>
        <p:pic>
          <p:nvPicPr>
            <p:cNvPr id="5" name="그림 4">
              <a:extLst>
                <a:ext uri="{FF2B5EF4-FFF2-40B4-BE49-F238E27FC236}">
                  <a16:creationId xmlns:a16="http://schemas.microsoft.com/office/drawing/2014/main" id="{3BA724AA-EC82-064A-A524-2C0AC1CC2903}"/>
                </a:ext>
              </a:extLst>
            </p:cNvPr>
            <p:cNvPicPr>
              <a:picLocks noChangeAspect="1"/>
            </p:cNvPicPr>
            <p:nvPr/>
          </p:nvPicPr>
          <p:blipFill>
            <a:blip r:embed="rId8"/>
            <a:stretch>
              <a:fillRect/>
            </a:stretch>
          </p:blipFill>
          <p:spPr>
            <a:xfrm>
              <a:off x="7262481" y="4244771"/>
              <a:ext cx="3451185" cy="1160576"/>
            </a:xfrm>
            <a:prstGeom prst="rect">
              <a:avLst/>
            </a:prstGeom>
          </p:spPr>
        </p:pic>
        <p:sp>
          <p:nvSpPr>
            <p:cNvPr id="28" name="직사각형 27">
              <a:extLst>
                <a:ext uri="{FF2B5EF4-FFF2-40B4-BE49-F238E27FC236}">
                  <a16:creationId xmlns:a16="http://schemas.microsoft.com/office/drawing/2014/main" id="{55068063-54D5-482C-6350-2134AE9A12C8}"/>
                </a:ext>
              </a:extLst>
            </p:cNvPr>
            <p:cNvSpPr>
              <a:spLocks/>
            </p:cNvSpPr>
            <p:nvPr/>
          </p:nvSpPr>
          <p:spPr>
            <a:xfrm>
              <a:off x="9710172" y="4481014"/>
              <a:ext cx="332740" cy="822208"/>
            </a:xfrm>
            <a:prstGeom prst="rect">
              <a:avLst/>
            </a:prstGeom>
            <a:ln w="28575">
              <a:solidFill>
                <a:srgbClr val="FFC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9" name="TextBox 28">
            <a:extLst>
              <a:ext uri="{FF2B5EF4-FFF2-40B4-BE49-F238E27FC236}">
                <a16:creationId xmlns:a16="http://schemas.microsoft.com/office/drawing/2014/main" id="{3206A378-0E36-B833-A9CC-30BE0FE0AA9D}"/>
              </a:ext>
            </a:extLst>
          </p:cNvPr>
          <p:cNvSpPr txBox="1"/>
          <p:nvPr/>
        </p:nvSpPr>
        <p:spPr>
          <a:xfrm>
            <a:off x="8076033" y="4985224"/>
            <a:ext cx="3678805" cy="333617"/>
          </a:xfrm>
          <a:prstGeom prst="rect">
            <a:avLst/>
          </a:prstGeom>
          <a:noFill/>
        </p:spPr>
        <p:txBody>
          <a:bodyPr wrap="square" rtlCol="0">
            <a:spAutoFit/>
          </a:bodyPr>
          <a:lstStyle/>
          <a:p>
            <a:pPr marL="342900" indent="-342900">
              <a:lnSpc>
                <a:spcPct val="150000"/>
              </a:lnSpc>
              <a:buFont typeface="맑은 고딕" panose="020B0503020000020004" pitchFamily="50" charset="-127"/>
              <a:buChar char="&gt;"/>
            </a:pPr>
            <a:r>
              <a:rPr lang="en-US" altLang="ko-KR" sz="1200" dirty="0">
                <a:solidFill>
                  <a:schemeClr val="tx1">
                    <a:lumMod val="50000"/>
                    <a:lumOff val="50000"/>
                  </a:schemeClr>
                </a:solidFill>
              </a:rPr>
              <a:t>Accuracy of training additional MLPs</a:t>
            </a:r>
          </a:p>
        </p:txBody>
      </p:sp>
      <p:sp>
        <p:nvSpPr>
          <p:cNvPr id="3" name="TextBox 2">
            <a:extLst>
              <a:ext uri="{FF2B5EF4-FFF2-40B4-BE49-F238E27FC236}">
                <a16:creationId xmlns:a16="http://schemas.microsoft.com/office/drawing/2014/main" id="{4DE8CBA8-9014-48A3-CDA1-5EC2AEF6ACC7}"/>
              </a:ext>
            </a:extLst>
          </p:cNvPr>
          <p:cNvSpPr txBox="1"/>
          <p:nvPr/>
        </p:nvSpPr>
        <p:spPr>
          <a:xfrm>
            <a:off x="11191683" y="6514930"/>
            <a:ext cx="1000317" cy="338554"/>
          </a:xfrm>
          <a:prstGeom prst="rect">
            <a:avLst/>
          </a:prstGeom>
          <a:noFill/>
        </p:spPr>
        <p:txBody>
          <a:bodyPr wrap="square" rtlCol="0">
            <a:spAutoFit/>
          </a:bodyPr>
          <a:lstStyle/>
          <a:p>
            <a:pPr algn="r"/>
            <a:fld id="{243E21EE-DE85-4831-BAAE-DF7A81ABAB23}" type="slidenum">
              <a:rPr lang="ko-KR" altLang="en-US" sz="1600" smtClean="0">
                <a:solidFill>
                  <a:schemeClr val="tx1">
                    <a:lumMod val="50000"/>
                    <a:lumOff val="50000"/>
                  </a:schemeClr>
                </a:solidFill>
              </a:rPr>
              <a:pPr algn="r"/>
              <a:t>12</a:t>
            </a:fld>
            <a:r>
              <a:rPr lang="en-US" altLang="ko-KR" sz="1600">
                <a:solidFill>
                  <a:schemeClr val="tx1">
                    <a:lumMod val="50000"/>
                    <a:lumOff val="50000"/>
                  </a:schemeClr>
                </a:solidFill>
              </a:rPr>
              <a:t>/15</a:t>
            </a:r>
            <a:endParaRPr lang="ko-KR" altLang="en-US" sz="1600" dirty="0">
              <a:solidFill>
                <a:schemeClr val="tx1">
                  <a:lumMod val="50000"/>
                  <a:lumOff val="50000"/>
                </a:schemeClr>
              </a:solidFill>
            </a:endParaRPr>
          </a:p>
        </p:txBody>
      </p:sp>
    </p:spTree>
    <p:extLst>
      <p:ext uri="{BB962C8B-B14F-4D97-AF65-F5344CB8AC3E}">
        <p14:creationId xmlns:p14="http://schemas.microsoft.com/office/powerpoint/2010/main" val="82348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0" y="401947"/>
            <a:ext cx="10786445" cy="665876"/>
          </a:xfrm>
        </p:spPr>
        <p:txBody>
          <a:bodyPr>
            <a:normAutofit/>
          </a:bodyPr>
          <a:lstStyle/>
          <a:p>
            <a:r>
              <a:rPr lang="en-US" altLang="ko-KR" sz="2400" b="1" u="sng" dirty="0"/>
              <a:t>5. Loss Functions and Batch Size</a:t>
            </a:r>
            <a:endParaRPr lang="ko-KR" altLang="en-US" sz="2400" b="1" u="sng" dirty="0"/>
          </a:p>
        </p:txBody>
      </p:sp>
      <p:sp>
        <p:nvSpPr>
          <p:cNvPr id="9" name="TextBox 8">
            <a:extLst>
              <a:ext uri="{FF2B5EF4-FFF2-40B4-BE49-F238E27FC236}">
                <a16:creationId xmlns:a16="http://schemas.microsoft.com/office/drawing/2014/main" id="{4E262F7D-1CD2-9678-413C-EB257F68A044}"/>
              </a:ext>
            </a:extLst>
          </p:cNvPr>
          <p:cNvSpPr txBox="1"/>
          <p:nvPr/>
        </p:nvSpPr>
        <p:spPr>
          <a:xfrm>
            <a:off x="0" y="0"/>
            <a:ext cx="10647544" cy="253916"/>
          </a:xfrm>
          <a:prstGeom prst="rect">
            <a:avLst/>
          </a:prstGeom>
          <a:noFill/>
        </p:spPr>
        <p:txBody>
          <a:bodyPr wrap="square" rtlCol="0">
            <a:spAutoFit/>
          </a:bodyPr>
          <a:lstStyle/>
          <a:p>
            <a:r>
              <a:rPr lang="en-US" altLang="ko-KR" sz="1050" b="0" i="0" dirty="0">
                <a:solidFill>
                  <a:schemeClr val="bg1">
                    <a:lumMod val="65000"/>
                  </a:schemeClr>
                </a:solidFill>
                <a:effectLst/>
                <a:latin typeface="Arial" panose="020B0604020202020204" pitchFamily="34" charset="0"/>
              </a:rPr>
              <a:t>Chen, Ting, et al. "A simple framework for contrastive learning of visual representations." International conference on machine learning. PMLR, 2020.</a:t>
            </a:r>
          </a:p>
        </p:txBody>
      </p:sp>
      <p:pic>
        <p:nvPicPr>
          <p:cNvPr id="4" name="그림 3">
            <a:extLst>
              <a:ext uri="{FF2B5EF4-FFF2-40B4-BE49-F238E27FC236}">
                <a16:creationId xmlns:a16="http://schemas.microsoft.com/office/drawing/2014/main" id="{DE3370A8-E560-5A2A-167A-0DCC7CC0B805}"/>
              </a:ext>
            </a:extLst>
          </p:cNvPr>
          <p:cNvPicPr>
            <a:picLocks noChangeAspect="1"/>
          </p:cNvPicPr>
          <p:nvPr/>
        </p:nvPicPr>
        <p:blipFill>
          <a:blip r:embed="rId3"/>
          <a:stretch>
            <a:fillRect/>
          </a:stretch>
        </p:blipFill>
        <p:spPr>
          <a:xfrm>
            <a:off x="899282" y="1736125"/>
            <a:ext cx="4629388" cy="3867349"/>
          </a:xfrm>
          <a:prstGeom prst="rect">
            <a:avLst/>
          </a:prstGeom>
        </p:spPr>
      </p:pic>
      <p:pic>
        <p:nvPicPr>
          <p:cNvPr id="6" name="그림 5">
            <a:extLst>
              <a:ext uri="{FF2B5EF4-FFF2-40B4-BE49-F238E27FC236}">
                <a16:creationId xmlns:a16="http://schemas.microsoft.com/office/drawing/2014/main" id="{E17F1D46-98D2-EA06-085E-20B47EE269A5}"/>
              </a:ext>
            </a:extLst>
          </p:cNvPr>
          <p:cNvPicPr>
            <a:picLocks noChangeAspect="1"/>
          </p:cNvPicPr>
          <p:nvPr/>
        </p:nvPicPr>
        <p:blipFill>
          <a:blip r:embed="rId4"/>
          <a:stretch>
            <a:fillRect/>
          </a:stretch>
        </p:blipFill>
        <p:spPr>
          <a:xfrm>
            <a:off x="6414934" y="1763193"/>
            <a:ext cx="4887414" cy="3831037"/>
          </a:xfrm>
          <a:prstGeom prst="rect">
            <a:avLst/>
          </a:prstGeom>
        </p:spPr>
      </p:pic>
      <p:sp>
        <p:nvSpPr>
          <p:cNvPr id="7" name="TextBox 6">
            <a:extLst>
              <a:ext uri="{FF2B5EF4-FFF2-40B4-BE49-F238E27FC236}">
                <a16:creationId xmlns:a16="http://schemas.microsoft.com/office/drawing/2014/main" id="{4D70969F-B72C-E13B-3A27-807376949EF3}"/>
              </a:ext>
            </a:extLst>
          </p:cNvPr>
          <p:cNvSpPr txBox="1"/>
          <p:nvPr/>
        </p:nvSpPr>
        <p:spPr>
          <a:xfrm>
            <a:off x="538559" y="1174828"/>
            <a:ext cx="4378881" cy="454292"/>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altLang="ko-KR" b="1" dirty="0"/>
              <a:t>Loss</a:t>
            </a:r>
            <a:r>
              <a:rPr lang="ko-KR" altLang="en-US" b="1" dirty="0"/>
              <a:t> </a:t>
            </a:r>
            <a:r>
              <a:rPr lang="en-US" altLang="ko-KR" b="1" dirty="0"/>
              <a:t>function</a:t>
            </a:r>
          </a:p>
        </p:txBody>
      </p:sp>
      <p:sp>
        <p:nvSpPr>
          <p:cNvPr id="8" name="TextBox 7">
            <a:extLst>
              <a:ext uri="{FF2B5EF4-FFF2-40B4-BE49-F238E27FC236}">
                <a16:creationId xmlns:a16="http://schemas.microsoft.com/office/drawing/2014/main" id="{F09E10D0-500A-B99C-CBFD-25923A7906EF}"/>
              </a:ext>
            </a:extLst>
          </p:cNvPr>
          <p:cNvSpPr txBox="1"/>
          <p:nvPr/>
        </p:nvSpPr>
        <p:spPr>
          <a:xfrm>
            <a:off x="899282" y="5662863"/>
            <a:ext cx="4586025" cy="4140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600">
                <a:solidFill>
                  <a:srgbClr val="FF7575"/>
                </a:solidFill>
              </a:rPr>
              <a:t>NT-</a:t>
            </a:r>
            <a:r>
              <a:rPr lang="en-US" altLang="ko-KR" sz="1600" err="1">
                <a:solidFill>
                  <a:srgbClr val="FF7575"/>
                </a:solidFill>
              </a:rPr>
              <a:t>Xent</a:t>
            </a:r>
            <a:r>
              <a:rPr lang="en-US" altLang="ko-KR" sz="1600"/>
              <a:t> performed best</a:t>
            </a:r>
            <a:endParaRPr lang="en-US" altLang="ko-KR" sz="1600" dirty="0"/>
          </a:p>
        </p:txBody>
      </p:sp>
      <p:sp>
        <p:nvSpPr>
          <p:cNvPr id="11" name="직사각형 10">
            <a:extLst>
              <a:ext uri="{FF2B5EF4-FFF2-40B4-BE49-F238E27FC236}">
                <a16:creationId xmlns:a16="http://schemas.microsoft.com/office/drawing/2014/main" id="{CCC8864A-DD65-070E-70D1-3CB298A5112E}"/>
              </a:ext>
            </a:extLst>
          </p:cNvPr>
          <p:cNvSpPr>
            <a:spLocks/>
          </p:cNvSpPr>
          <p:nvPr/>
        </p:nvSpPr>
        <p:spPr>
          <a:xfrm>
            <a:off x="4691566" y="1847139"/>
            <a:ext cx="665226" cy="480337"/>
          </a:xfrm>
          <a:prstGeom prst="rect">
            <a:avLst/>
          </a:prstGeom>
          <a:ln w="28575">
            <a:solidFill>
              <a:srgbClr val="FFC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0ABF226-EA99-35B3-765F-D21167F361B4}"/>
              </a:ext>
            </a:extLst>
          </p:cNvPr>
          <p:cNvSpPr txBox="1"/>
          <p:nvPr/>
        </p:nvSpPr>
        <p:spPr>
          <a:xfrm>
            <a:off x="6096000" y="1188362"/>
            <a:ext cx="4378881" cy="454292"/>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altLang="ko-KR" b="1" dirty="0"/>
              <a:t>Batch size</a:t>
            </a:r>
          </a:p>
        </p:txBody>
      </p:sp>
      <p:sp>
        <p:nvSpPr>
          <p:cNvPr id="13" name="TextBox 12">
            <a:extLst>
              <a:ext uri="{FF2B5EF4-FFF2-40B4-BE49-F238E27FC236}">
                <a16:creationId xmlns:a16="http://schemas.microsoft.com/office/drawing/2014/main" id="{625E10A7-CE26-050D-5157-B8389F747707}"/>
              </a:ext>
            </a:extLst>
          </p:cNvPr>
          <p:cNvSpPr txBox="1"/>
          <p:nvPr/>
        </p:nvSpPr>
        <p:spPr>
          <a:xfrm>
            <a:off x="6096000" y="5662863"/>
            <a:ext cx="5576589" cy="11501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600">
                <a:solidFill>
                  <a:srgbClr val="FF7575"/>
                </a:solidFill>
              </a:rPr>
              <a:t>Larger</a:t>
            </a:r>
            <a:r>
              <a:rPr lang="en-US" altLang="ko-KR" sz="1600"/>
              <a:t> Batch Size </a:t>
            </a:r>
            <a:r>
              <a:rPr lang="ko-KR" altLang="en-US" sz="1600"/>
              <a:t>→ </a:t>
            </a:r>
            <a:r>
              <a:rPr lang="en-US" altLang="ko-KR" sz="1600"/>
              <a:t>better</a:t>
            </a:r>
            <a:endParaRPr lang="en-US" altLang="ko-KR" sz="1600" dirty="0"/>
          </a:p>
          <a:p>
            <a:pPr marL="742950" lvl="1" indent="-285750">
              <a:lnSpc>
                <a:spcPct val="150000"/>
              </a:lnSpc>
              <a:buFont typeface="Arial" panose="020B0604020202020204" pitchFamily="34" charset="0"/>
              <a:buChar char="•"/>
            </a:pPr>
            <a:r>
              <a:rPr lang="en-US" altLang="ko-KR" sz="1600"/>
              <a:t>Larger batch sizes provide more negative examples, facilitating convergence</a:t>
            </a:r>
            <a:endParaRPr lang="ko-KR" altLang="en-US" sz="1600" dirty="0"/>
          </a:p>
        </p:txBody>
      </p:sp>
    </p:spTree>
    <p:extLst>
      <p:ext uri="{BB962C8B-B14F-4D97-AF65-F5344CB8AC3E}">
        <p14:creationId xmlns:p14="http://schemas.microsoft.com/office/powerpoint/2010/main" val="3685255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0" y="401947"/>
            <a:ext cx="10786445" cy="665876"/>
          </a:xfrm>
        </p:spPr>
        <p:txBody>
          <a:bodyPr>
            <a:normAutofit/>
          </a:bodyPr>
          <a:lstStyle/>
          <a:p>
            <a:r>
              <a:rPr lang="en-US" altLang="ko-KR" sz="2400" b="1" u="sng" dirty="0"/>
              <a:t>6. Comparison with State-of-the-art</a:t>
            </a:r>
            <a:endParaRPr lang="ko-KR" altLang="en-US" sz="2400" b="1" u="sng" dirty="0"/>
          </a:p>
        </p:txBody>
      </p:sp>
      <p:sp>
        <p:nvSpPr>
          <p:cNvPr id="9" name="TextBox 8">
            <a:extLst>
              <a:ext uri="{FF2B5EF4-FFF2-40B4-BE49-F238E27FC236}">
                <a16:creationId xmlns:a16="http://schemas.microsoft.com/office/drawing/2014/main" id="{4E262F7D-1CD2-9678-413C-EB257F68A044}"/>
              </a:ext>
            </a:extLst>
          </p:cNvPr>
          <p:cNvSpPr txBox="1"/>
          <p:nvPr/>
        </p:nvSpPr>
        <p:spPr>
          <a:xfrm>
            <a:off x="0" y="0"/>
            <a:ext cx="10647544" cy="253916"/>
          </a:xfrm>
          <a:prstGeom prst="rect">
            <a:avLst/>
          </a:prstGeom>
          <a:noFill/>
        </p:spPr>
        <p:txBody>
          <a:bodyPr wrap="square" rtlCol="0">
            <a:spAutoFit/>
          </a:bodyPr>
          <a:lstStyle/>
          <a:p>
            <a:r>
              <a:rPr lang="en-US" altLang="ko-KR" sz="1050" b="0" i="0" dirty="0">
                <a:solidFill>
                  <a:schemeClr val="bg1">
                    <a:lumMod val="65000"/>
                  </a:schemeClr>
                </a:solidFill>
                <a:effectLst/>
                <a:latin typeface="Arial" panose="020B0604020202020204" pitchFamily="34" charset="0"/>
              </a:rPr>
              <a:t>Chen, Ting, et al. "A simple framework for contrastive learning of visual representations." International conference on machine learning. PMLR, 2020.</a:t>
            </a:r>
          </a:p>
        </p:txBody>
      </p:sp>
      <p:sp>
        <p:nvSpPr>
          <p:cNvPr id="14" name="TextBox 13">
            <a:extLst>
              <a:ext uri="{FF2B5EF4-FFF2-40B4-BE49-F238E27FC236}">
                <a16:creationId xmlns:a16="http://schemas.microsoft.com/office/drawing/2014/main" id="{E89E35C5-CDC5-E213-E030-34717EFA3209}"/>
              </a:ext>
            </a:extLst>
          </p:cNvPr>
          <p:cNvSpPr txBox="1"/>
          <p:nvPr/>
        </p:nvSpPr>
        <p:spPr>
          <a:xfrm>
            <a:off x="569074" y="1321484"/>
            <a:ext cx="3294038" cy="338554"/>
          </a:xfrm>
          <a:prstGeom prst="rect">
            <a:avLst/>
          </a:prstGeom>
          <a:noFill/>
        </p:spPr>
        <p:txBody>
          <a:bodyPr wrap="square">
            <a:spAutoFit/>
          </a:bodyPr>
          <a:lstStyle/>
          <a:p>
            <a:pPr marL="285750" indent="-285750">
              <a:buFont typeface="Arial" panose="020B0604020202020204" pitchFamily="34" charset="0"/>
              <a:buChar char="•"/>
            </a:pPr>
            <a:r>
              <a:rPr lang="en-US" altLang="ko-KR" sz="1600" b="1" dirty="0"/>
              <a:t>Linear evaluation</a:t>
            </a:r>
            <a:endParaRPr lang="ko-KR" altLang="en-US" sz="1600" b="1" dirty="0"/>
          </a:p>
        </p:txBody>
      </p:sp>
      <p:sp>
        <p:nvSpPr>
          <p:cNvPr id="15" name="TextBox 14">
            <a:extLst>
              <a:ext uri="{FF2B5EF4-FFF2-40B4-BE49-F238E27FC236}">
                <a16:creationId xmlns:a16="http://schemas.microsoft.com/office/drawing/2014/main" id="{8D930912-89D0-1463-E935-699E3D0E262D}"/>
              </a:ext>
            </a:extLst>
          </p:cNvPr>
          <p:cNvSpPr txBox="1"/>
          <p:nvPr/>
        </p:nvSpPr>
        <p:spPr>
          <a:xfrm>
            <a:off x="6096000" y="1331507"/>
            <a:ext cx="3294038" cy="338554"/>
          </a:xfrm>
          <a:prstGeom prst="rect">
            <a:avLst/>
          </a:prstGeom>
          <a:noFill/>
        </p:spPr>
        <p:txBody>
          <a:bodyPr wrap="square">
            <a:spAutoFit/>
          </a:bodyPr>
          <a:lstStyle/>
          <a:p>
            <a:pPr marL="285750" indent="-285750">
              <a:buFont typeface="Arial" panose="020B0604020202020204" pitchFamily="34" charset="0"/>
              <a:buChar char="•"/>
            </a:pPr>
            <a:r>
              <a:rPr lang="en-US" altLang="ko-KR" sz="1600" b="1" dirty="0"/>
              <a:t>Semi-supervised learning</a:t>
            </a:r>
            <a:endParaRPr lang="ko-KR" altLang="en-US" sz="1600" b="1" dirty="0"/>
          </a:p>
        </p:txBody>
      </p:sp>
      <p:grpSp>
        <p:nvGrpSpPr>
          <p:cNvPr id="4" name="그룹 3">
            <a:extLst>
              <a:ext uri="{FF2B5EF4-FFF2-40B4-BE49-F238E27FC236}">
                <a16:creationId xmlns:a16="http://schemas.microsoft.com/office/drawing/2014/main" id="{7950F95C-F753-F0FA-4491-74A0C0533876}"/>
              </a:ext>
            </a:extLst>
          </p:cNvPr>
          <p:cNvGrpSpPr/>
          <p:nvPr/>
        </p:nvGrpSpPr>
        <p:grpSpPr>
          <a:xfrm>
            <a:off x="828828" y="1759996"/>
            <a:ext cx="4417843" cy="3801399"/>
            <a:chOff x="1097052" y="1759996"/>
            <a:chExt cx="4417843" cy="3801399"/>
          </a:xfrm>
        </p:grpSpPr>
        <p:pic>
          <p:nvPicPr>
            <p:cNvPr id="7" name="그림 6">
              <a:extLst>
                <a:ext uri="{FF2B5EF4-FFF2-40B4-BE49-F238E27FC236}">
                  <a16:creationId xmlns:a16="http://schemas.microsoft.com/office/drawing/2014/main" id="{66570E45-0B89-3E19-4B27-7F32E857FC02}"/>
                </a:ext>
              </a:extLst>
            </p:cNvPr>
            <p:cNvPicPr>
              <a:picLocks noChangeAspect="1"/>
            </p:cNvPicPr>
            <p:nvPr/>
          </p:nvPicPr>
          <p:blipFill>
            <a:blip r:embed="rId3"/>
            <a:stretch>
              <a:fillRect/>
            </a:stretch>
          </p:blipFill>
          <p:spPr>
            <a:xfrm>
              <a:off x="1097052" y="1759996"/>
              <a:ext cx="4417843" cy="3801399"/>
            </a:xfrm>
            <a:prstGeom prst="rect">
              <a:avLst/>
            </a:prstGeom>
          </p:spPr>
        </p:pic>
        <p:sp>
          <p:nvSpPr>
            <p:cNvPr id="8" name="직사각형 7">
              <a:extLst>
                <a:ext uri="{FF2B5EF4-FFF2-40B4-BE49-F238E27FC236}">
                  <a16:creationId xmlns:a16="http://schemas.microsoft.com/office/drawing/2014/main" id="{3BFAAFC2-C393-1318-55F1-1652740E1E26}"/>
                </a:ext>
              </a:extLst>
            </p:cNvPr>
            <p:cNvSpPr>
              <a:spLocks/>
            </p:cNvSpPr>
            <p:nvPr/>
          </p:nvSpPr>
          <p:spPr>
            <a:xfrm>
              <a:off x="1197941" y="3061506"/>
              <a:ext cx="4117154" cy="188353"/>
            </a:xfrm>
            <a:prstGeom prst="rect">
              <a:avLst/>
            </a:prstGeom>
            <a:ln w="28575">
              <a:solidFill>
                <a:srgbClr val="FFC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A44840FD-B047-3415-E615-E7D9E5EF6035}"/>
                </a:ext>
              </a:extLst>
            </p:cNvPr>
            <p:cNvSpPr>
              <a:spLocks/>
            </p:cNvSpPr>
            <p:nvPr/>
          </p:nvSpPr>
          <p:spPr>
            <a:xfrm>
              <a:off x="1197941" y="4778546"/>
              <a:ext cx="4117154" cy="188353"/>
            </a:xfrm>
            <a:prstGeom prst="rect">
              <a:avLst/>
            </a:prstGeom>
            <a:ln w="28575">
              <a:solidFill>
                <a:srgbClr val="FFC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E4C6515E-6A1B-DBC3-BE77-9018F93233BD}"/>
              </a:ext>
            </a:extLst>
          </p:cNvPr>
          <p:cNvSpPr txBox="1"/>
          <p:nvPr/>
        </p:nvSpPr>
        <p:spPr>
          <a:xfrm>
            <a:off x="1096559" y="5561395"/>
            <a:ext cx="3783470" cy="11501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600"/>
              <a:t>Compare with previous approaches</a:t>
            </a:r>
            <a:br>
              <a:rPr lang="en-US" altLang="ko-KR" sz="1600"/>
            </a:br>
            <a:r>
              <a:rPr lang="en-US" altLang="ko-KR" sz="1600"/>
              <a:t>(Self-supervised model)</a:t>
            </a:r>
            <a:endParaRPr lang="en-US" altLang="ko-KR" sz="1600" dirty="0"/>
          </a:p>
          <a:p>
            <a:pPr marL="285750" indent="-285750">
              <a:lnSpc>
                <a:spcPct val="150000"/>
              </a:lnSpc>
              <a:buFont typeface="Arial" panose="020B0604020202020204" pitchFamily="34" charset="0"/>
              <a:buChar char="•"/>
            </a:pPr>
            <a:r>
              <a:rPr lang="en-US" altLang="ko-KR" sz="1600" b="1" dirty="0">
                <a:solidFill>
                  <a:srgbClr val="FF7575"/>
                </a:solidFill>
              </a:rPr>
              <a:t>SimCLR</a:t>
            </a:r>
            <a:r>
              <a:rPr lang="en-US" altLang="ko-KR" sz="1600" dirty="0"/>
              <a:t> </a:t>
            </a:r>
            <a:r>
              <a:rPr lang="en-US" altLang="ko-KR" sz="1600"/>
              <a:t>: best performance</a:t>
            </a:r>
            <a:endParaRPr lang="en-US" altLang="ko-KR" sz="1600" dirty="0"/>
          </a:p>
        </p:txBody>
      </p:sp>
      <p:pic>
        <p:nvPicPr>
          <p:cNvPr id="16" name="그림 15">
            <a:extLst>
              <a:ext uri="{FF2B5EF4-FFF2-40B4-BE49-F238E27FC236}">
                <a16:creationId xmlns:a16="http://schemas.microsoft.com/office/drawing/2014/main" id="{61ED6A02-5182-78B8-E205-3BC9442BDECF}"/>
              </a:ext>
            </a:extLst>
          </p:cNvPr>
          <p:cNvPicPr>
            <a:picLocks noChangeAspect="1"/>
          </p:cNvPicPr>
          <p:nvPr/>
        </p:nvPicPr>
        <p:blipFill>
          <a:blip r:embed="rId4"/>
          <a:stretch>
            <a:fillRect/>
          </a:stretch>
        </p:blipFill>
        <p:spPr>
          <a:xfrm>
            <a:off x="10111810" y="-27578"/>
            <a:ext cx="2080190" cy="1571898"/>
          </a:xfrm>
          <a:prstGeom prst="rect">
            <a:avLst/>
          </a:prstGeom>
        </p:spPr>
      </p:pic>
      <p:grpSp>
        <p:nvGrpSpPr>
          <p:cNvPr id="5" name="그룹 4">
            <a:extLst>
              <a:ext uri="{FF2B5EF4-FFF2-40B4-BE49-F238E27FC236}">
                <a16:creationId xmlns:a16="http://schemas.microsoft.com/office/drawing/2014/main" id="{A0933449-6F49-52F2-3102-77BC9E53D401}"/>
              </a:ext>
            </a:extLst>
          </p:cNvPr>
          <p:cNvGrpSpPr/>
          <p:nvPr/>
        </p:nvGrpSpPr>
        <p:grpSpPr>
          <a:xfrm>
            <a:off x="6397828" y="1735844"/>
            <a:ext cx="4120700" cy="3834142"/>
            <a:chOff x="6461148" y="1657626"/>
            <a:chExt cx="4335061" cy="4033596"/>
          </a:xfrm>
        </p:grpSpPr>
        <p:pic>
          <p:nvPicPr>
            <p:cNvPr id="12" name="그림 11">
              <a:extLst>
                <a:ext uri="{FF2B5EF4-FFF2-40B4-BE49-F238E27FC236}">
                  <a16:creationId xmlns:a16="http://schemas.microsoft.com/office/drawing/2014/main" id="{F722584A-E6D6-C0F2-949D-4F622A3ECFB5}"/>
                </a:ext>
              </a:extLst>
            </p:cNvPr>
            <p:cNvPicPr>
              <a:picLocks noChangeAspect="1"/>
            </p:cNvPicPr>
            <p:nvPr/>
          </p:nvPicPr>
          <p:blipFill>
            <a:blip r:embed="rId5"/>
            <a:stretch>
              <a:fillRect/>
            </a:stretch>
          </p:blipFill>
          <p:spPr>
            <a:xfrm>
              <a:off x="6461148" y="1657626"/>
              <a:ext cx="4335061" cy="4033596"/>
            </a:xfrm>
            <a:prstGeom prst="rect">
              <a:avLst/>
            </a:prstGeom>
          </p:spPr>
        </p:pic>
        <p:sp>
          <p:nvSpPr>
            <p:cNvPr id="17" name="직사각형 16">
              <a:extLst>
                <a:ext uri="{FF2B5EF4-FFF2-40B4-BE49-F238E27FC236}">
                  <a16:creationId xmlns:a16="http://schemas.microsoft.com/office/drawing/2014/main" id="{E99EF0D5-E6E0-BE23-A763-BD4C3DDE6434}"/>
                </a:ext>
              </a:extLst>
            </p:cNvPr>
            <p:cNvSpPr>
              <a:spLocks/>
            </p:cNvSpPr>
            <p:nvPr/>
          </p:nvSpPr>
          <p:spPr>
            <a:xfrm>
              <a:off x="6602118" y="5105293"/>
              <a:ext cx="4045426" cy="188353"/>
            </a:xfrm>
            <a:prstGeom prst="rect">
              <a:avLst/>
            </a:prstGeom>
            <a:ln w="28575">
              <a:solidFill>
                <a:srgbClr val="FFC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7A35343B-4E3F-F8A2-908F-D28E89C1C95C}"/>
              </a:ext>
            </a:extLst>
          </p:cNvPr>
          <p:cNvSpPr txBox="1"/>
          <p:nvPr/>
        </p:nvSpPr>
        <p:spPr>
          <a:xfrm>
            <a:off x="6096000" y="5693611"/>
            <a:ext cx="5413248" cy="10179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a:t>Sample 1% or 10% of the labeled ILSVRC-12 training datasets in a class-balanced way, fine-tune the whole base network on the labeled data</a:t>
            </a:r>
            <a:endParaRPr lang="en-US" altLang="ko-KR" sz="1400" dirty="0"/>
          </a:p>
        </p:txBody>
      </p:sp>
      <p:sp>
        <p:nvSpPr>
          <p:cNvPr id="3" name="TextBox 2">
            <a:extLst>
              <a:ext uri="{FF2B5EF4-FFF2-40B4-BE49-F238E27FC236}">
                <a16:creationId xmlns:a16="http://schemas.microsoft.com/office/drawing/2014/main" id="{B1ADBB3D-D293-A1A5-3674-76D249BD3ACA}"/>
              </a:ext>
            </a:extLst>
          </p:cNvPr>
          <p:cNvSpPr txBox="1"/>
          <p:nvPr/>
        </p:nvSpPr>
        <p:spPr>
          <a:xfrm>
            <a:off x="11191683" y="6514930"/>
            <a:ext cx="1000317" cy="338554"/>
          </a:xfrm>
          <a:prstGeom prst="rect">
            <a:avLst/>
          </a:prstGeom>
          <a:noFill/>
        </p:spPr>
        <p:txBody>
          <a:bodyPr wrap="square" rtlCol="0">
            <a:spAutoFit/>
          </a:bodyPr>
          <a:lstStyle/>
          <a:p>
            <a:pPr algn="r"/>
            <a:fld id="{243E21EE-DE85-4831-BAAE-DF7A81ABAB23}" type="slidenum">
              <a:rPr lang="ko-KR" altLang="en-US" sz="1600" smtClean="0">
                <a:solidFill>
                  <a:schemeClr val="tx1">
                    <a:lumMod val="50000"/>
                    <a:lumOff val="50000"/>
                  </a:schemeClr>
                </a:solidFill>
              </a:rPr>
              <a:pPr algn="r"/>
              <a:t>14</a:t>
            </a:fld>
            <a:r>
              <a:rPr lang="en-US" altLang="ko-KR" sz="1600">
                <a:solidFill>
                  <a:schemeClr val="tx1">
                    <a:lumMod val="50000"/>
                    <a:lumOff val="50000"/>
                  </a:schemeClr>
                </a:solidFill>
              </a:rPr>
              <a:t>/15</a:t>
            </a:r>
            <a:endParaRPr lang="ko-KR" altLang="en-US" sz="1600" dirty="0">
              <a:solidFill>
                <a:schemeClr val="tx1">
                  <a:lumMod val="50000"/>
                  <a:lumOff val="50000"/>
                </a:schemeClr>
              </a:solidFill>
            </a:endParaRPr>
          </a:p>
        </p:txBody>
      </p:sp>
    </p:spTree>
    <p:extLst>
      <p:ext uri="{BB962C8B-B14F-4D97-AF65-F5344CB8AC3E}">
        <p14:creationId xmlns:p14="http://schemas.microsoft.com/office/powerpoint/2010/main" val="3101960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73A425A-1091-DC98-D89A-28CE09B90FAE}"/>
              </a:ext>
            </a:extLst>
          </p:cNvPr>
          <p:cNvPicPr>
            <a:picLocks noChangeAspect="1"/>
          </p:cNvPicPr>
          <p:nvPr/>
        </p:nvPicPr>
        <p:blipFill>
          <a:blip r:embed="rId3"/>
          <a:stretch>
            <a:fillRect/>
          </a:stretch>
        </p:blipFill>
        <p:spPr>
          <a:xfrm>
            <a:off x="6912688" y="2013228"/>
            <a:ext cx="4723101" cy="3569017"/>
          </a:xfrm>
          <a:prstGeom prst="rect">
            <a:avLst/>
          </a:prstGeom>
        </p:spPr>
      </p:pic>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0" y="401947"/>
            <a:ext cx="10786445" cy="665876"/>
          </a:xfrm>
        </p:spPr>
        <p:txBody>
          <a:bodyPr>
            <a:normAutofit/>
          </a:bodyPr>
          <a:lstStyle/>
          <a:p>
            <a:r>
              <a:rPr lang="en-US" altLang="ko-KR" sz="2400" b="1" u="sng" dirty="0"/>
              <a:t>7. Conclusion</a:t>
            </a:r>
            <a:endParaRPr lang="ko-KR" altLang="en-US" sz="2400" b="1" u="sng" dirty="0"/>
          </a:p>
        </p:txBody>
      </p:sp>
      <p:sp>
        <p:nvSpPr>
          <p:cNvPr id="9" name="TextBox 8">
            <a:extLst>
              <a:ext uri="{FF2B5EF4-FFF2-40B4-BE49-F238E27FC236}">
                <a16:creationId xmlns:a16="http://schemas.microsoft.com/office/drawing/2014/main" id="{4E262F7D-1CD2-9678-413C-EB257F68A044}"/>
              </a:ext>
            </a:extLst>
          </p:cNvPr>
          <p:cNvSpPr txBox="1"/>
          <p:nvPr/>
        </p:nvSpPr>
        <p:spPr>
          <a:xfrm>
            <a:off x="0" y="0"/>
            <a:ext cx="10647544" cy="253916"/>
          </a:xfrm>
          <a:prstGeom prst="rect">
            <a:avLst/>
          </a:prstGeom>
          <a:noFill/>
        </p:spPr>
        <p:txBody>
          <a:bodyPr wrap="square" rtlCol="0">
            <a:spAutoFit/>
          </a:bodyPr>
          <a:lstStyle/>
          <a:p>
            <a:r>
              <a:rPr lang="en-US" altLang="ko-KR" sz="1050" b="0" i="0" dirty="0">
                <a:solidFill>
                  <a:schemeClr val="bg1">
                    <a:lumMod val="65000"/>
                  </a:schemeClr>
                </a:solidFill>
                <a:effectLst/>
                <a:latin typeface="Arial" panose="020B0604020202020204" pitchFamily="34" charset="0"/>
              </a:rPr>
              <a:t>Chen, Ting, et al. "A simple framework for contrastive learning of visual representations." International conference on machine learning. PMLR, 2020.</a:t>
            </a:r>
          </a:p>
        </p:txBody>
      </p:sp>
      <p:sp>
        <p:nvSpPr>
          <p:cNvPr id="3" name="TextBox 2">
            <a:extLst>
              <a:ext uri="{FF2B5EF4-FFF2-40B4-BE49-F238E27FC236}">
                <a16:creationId xmlns:a16="http://schemas.microsoft.com/office/drawing/2014/main" id="{34AAC6E9-F212-2E4F-5B06-DC2CE5FE3974}"/>
              </a:ext>
            </a:extLst>
          </p:cNvPr>
          <p:cNvSpPr txBox="1"/>
          <p:nvPr/>
        </p:nvSpPr>
        <p:spPr>
          <a:xfrm>
            <a:off x="608268" y="2013228"/>
            <a:ext cx="6158467" cy="423705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600" b="1" dirty="0">
                <a:solidFill>
                  <a:srgbClr val="4270C2"/>
                </a:solidFill>
              </a:rPr>
              <a:t>Self-supervised Learning </a:t>
            </a:r>
            <a:r>
              <a:rPr lang="en-US" altLang="ko-KR" sz="1600" b="1">
                <a:solidFill>
                  <a:srgbClr val="4270C2"/>
                </a:solidFill>
              </a:rPr>
              <a:t>Simple framework </a:t>
            </a:r>
          </a:p>
          <a:p>
            <a:pPr marL="742950" lvl="1" indent="-285750">
              <a:lnSpc>
                <a:spcPct val="150000"/>
              </a:lnSpc>
              <a:buFont typeface="Arial" panose="020B0604020202020204" pitchFamily="34" charset="0"/>
              <a:buChar char="•"/>
            </a:pPr>
            <a:r>
              <a:rPr lang="en-US" altLang="ko-KR" sz="1600"/>
              <a:t>Improve performance of Self-supervised </a:t>
            </a:r>
            <a:r>
              <a:rPr lang="en-US" altLang="ko-KR" sz="1600" dirty="0"/>
              <a:t>learning</a:t>
            </a:r>
            <a:r>
              <a:rPr lang="en-US" altLang="ko-KR" sz="1600"/>
              <a:t>, </a:t>
            </a:r>
            <a:br>
              <a:rPr lang="en-US" altLang="ko-KR" sz="1600"/>
            </a:br>
            <a:r>
              <a:rPr lang="en-US" altLang="ko-KR" sz="1600"/>
              <a:t>Semi-supervised </a:t>
            </a:r>
            <a:r>
              <a:rPr lang="en-US" altLang="ko-KR" sz="1600" dirty="0"/>
              <a:t>learning, </a:t>
            </a:r>
            <a:r>
              <a:rPr lang="en-US" altLang="ko-KR" sz="1600"/>
              <a:t>Transfer learning</a:t>
            </a:r>
            <a:endParaRPr lang="en-US" altLang="ko-KR" sz="1600" dirty="0"/>
          </a:p>
          <a:p>
            <a:pPr marL="285750" indent="-285750">
              <a:lnSpc>
                <a:spcPct val="150000"/>
              </a:lnSpc>
              <a:buFont typeface="Arial" panose="020B0604020202020204" pitchFamily="34" charset="0"/>
              <a:buChar char="•"/>
            </a:pPr>
            <a:r>
              <a:rPr lang="en-US" altLang="ko-KR" sz="1600"/>
              <a:t>Difference from standard Supervised learning</a:t>
            </a:r>
            <a:endParaRPr lang="en-US" altLang="ko-KR" sz="1600" dirty="0"/>
          </a:p>
          <a:p>
            <a:pPr marL="742950" lvl="1" indent="-285750">
              <a:lnSpc>
                <a:spcPct val="150000"/>
              </a:lnSpc>
              <a:buFont typeface="Arial" panose="020B0604020202020204" pitchFamily="34" charset="0"/>
              <a:buChar char="•"/>
            </a:pPr>
            <a:r>
              <a:rPr lang="en-US" altLang="ko-KR" sz="1600" b="1" dirty="0">
                <a:solidFill>
                  <a:srgbClr val="FF7575"/>
                </a:solidFill>
              </a:rPr>
              <a:t>Data</a:t>
            </a:r>
            <a:r>
              <a:rPr lang="ko-KR" altLang="en-US" sz="1600" b="1" dirty="0">
                <a:solidFill>
                  <a:srgbClr val="FF7575"/>
                </a:solidFill>
              </a:rPr>
              <a:t> </a:t>
            </a:r>
            <a:r>
              <a:rPr lang="en-US" altLang="ko-KR" sz="1600" b="1" dirty="0">
                <a:solidFill>
                  <a:srgbClr val="FF7575"/>
                </a:solidFill>
              </a:rPr>
              <a:t>augmentation,</a:t>
            </a:r>
            <a:r>
              <a:rPr lang="ko-KR" altLang="en-US" sz="1600" b="1" dirty="0">
                <a:solidFill>
                  <a:srgbClr val="FF7575"/>
                </a:solidFill>
              </a:rPr>
              <a:t> </a:t>
            </a:r>
            <a:r>
              <a:rPr lang="en-US" altLang="ko-KR" sz="1600" b="1" dirty="0">
                <a:solidFill>
                  <a:srgbClr val="FF7575"/>
                </a:solidFill>
              </a:rPr>
              <a:t>non-linear projection head, the loss function</a:t>
            </a:r>
          </a:p>
          <a:p>
            <a:pPr marL="285750" indent="-285750">
              <a:lnSpc>
                <a:spcPct val="150000"/>
              </a:lnSpc>
              <a:buFont typeface="Arial" panose="020B0604020202020204" pitchFamily="34" charset="0"/>
              <a:buChar char="•"/>
            </a:pPr>
            <a:r>
              <a:rPr lang="en-US" altLang="ko-KR" sz="1600"/>
              <a:t>By training to </a:t>
            </a:r>
            <a:r>
              <a:rPr lang="en-US" altLang="ko-KR" sz="1600" u="sng"/>
              <a:t>learn Representation</a:t>
            </a:r>
            <a:r>
              <a:rPr lang="en-US" altLang="ko-KR" sz="1600"/>
              <a:t>, performance achieved at the level of Supervised learning </a:t>
            </a:r>
          </a:p>
          <a:p>
            <a:pPr marL="285750" indent="-285750">
              <a:lnSpc>
                <a:spcPct val="150000"/>
              </a:lnSpc>
              <a:buFont typeface="Arial" panose="020B0604020202020204" pitchFamily="34" charset="0"/>
              <a:buChar char="•"/>
            </a:pPr>
            <a:r>
              <a:rPr lang="en-US" altLang="ko-KR" sz="1600"/>
              <a:t>The strength of this simple framework suggests that, </a:t>
            </a:r>
            <a:br>
              <a:rPr lang="en-US" altLang="ko-KR" sz="1600"/>
            </a:br>
            <a:r>
              <a:rPr lang="en-US" altLang="ko-KR" sz="1600"/>
              <a:t>despite a recent surge in interest, self-supervised learning remains undervalued</a:t>
            </a:r>
            <a:endParaRPr lang="en-US" altLang="ko-KR" sz="1600" dirty="0"/>
          </a:p>
        </p:txBody>
      </p:sp>
      <p:sp>
        <p:nvSpPr>
          <p:cNvPr id="8" name="TextBox 7">
            <a:extLst>
              <a:ext uri="{FF2B5EF4-FFF2-40B4-BE49-F238E27FC236}">
                <a16:creationId xmlns:a16="http://schemas.microsoft.com/office/drawing/2014/main" id="{B91D54DA-0D07-CAED-2F13-6FAE5C80B57C}"/>
              </a:ext>
            </a:extLst>
          </p:cNvPr>
          <p:cNvSpPr txBox="1"/>
          <p:nvPr/>
        </p:nvSpPr>
        <p:spPr>
          <a:xfrm>
            <a:off x="608268" y="1480332"/>
            <a:ext cx="1610675" cy="369332"/>
          </a:xfrm>
          <a:prstGeom prst="rect">
            <a:avLst/>
          </a:prstGeom>
          <a:noFill/>
        </p:spPr>
        <p:txBody>
          <a:bodyPr wrap="square">
            <a:spAutoFit/>
          </a:bodyPr>
          <a:lstStyle/>
          <a:p>
            <a:pPr marL="285750" indent="-285750">
              <a:buFont typeface="Wingdings" panose="05000000000000000000" pitchFamily="2" charset="2"/>
              <a:buChar char="v"/>
            </a:pPr>
            <a:r>
              <a:rPr kumimoji="0" lang="en-US" altLang="ko-KR" b="1" i="0" u="none" strike="noStrike" kern="1200" cap="none" spc="0" normalizeH="0" baseline="0" noProof="0">
                <a:ln>
                  <a:noFill/>
                </a:ln>
                <a:solidFill>
                  <a:prstClr val="black"/>
                </a:solidFill>
                <a:effectLst/>
                <a:uLnTx/>
                <a:uFillTx/>
                <a:latin typeface="Tahoma"/>
                <a:ea typeface="맑은 고딕"/>
                <a:cs typeface="+mn-cs"/>
              </a:rPr>
              <a:t>SimCLR </a:t>
            </a:r>
            <a:endParaRPr lang="ko-KR" altLang="en-US"/>
          </a:p>
        </p:txBody>
      </p:sp>
    </p:spTree>
    <p:extLst>
      <p:ext uri="{BB962C8B-B14F-4D97-AF65-F5344CB8AC3E}">
        <p14:creationId xmlns:p14="http://schemas.microsoft.com/office/powerpoint/2010/main" val="1001211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74246C5-3CB0-4EE1-338B-F486C3F74F8D}"/>
              </a:ext>
            </a:extLst>
          </p:cNvPr>
          <p:cNvSpPr txBox="1"/>
          <p:nvPr/>
        </p:nvSpPr>
        <p:spPr>
          <a:xfrm>
            <a:off x="0" y="6626115"/>
            <a:ext cx="5429352" cy="246221"/>
          </a:xfrm>
          <a:prstGeom prst="rect">
            <a:avLst/>
          </a:prstGeom>
          <a:noFill/>
        </p:spPr>
        <p:txBody>
          <a:bodyPr wrap="square">
            <a:spAutoFit/>
          </a:bodyPr>
          <a:lstStyle/>
          <a:p>
            <a:r>
              <a:rPr lang="en-US" altLang="ko-KR" sz="1000">
                <a:solidFill>
                  <a:schemeClr val="bg1">
                    <a:lumMod val="65000"/>
                  </a:schemeClr>
                </a:solidFill>
              </a:rPr>
              <a:t>https://medium.com/neurosapiens/segmentation-and-classification-with-hsv-8f2406c62b39</a:t>
            </a:r>
          </a:p>
        </p:txBody>
      </p:sp>
      <p:sp>
        <p:nvSpPr>
          <p:cNvPr id="8" name="TextBox 7">
            <a:extLst>
              <a:ext uri="{FF2B5EF4-FFF2-40B4-BE49-F238E27FC236}">
                <a16:creationId xmlns:a16="http://schemas.microsoft.com/office/drawing/2014/main" id="{5CF71ACE-26EE-ABE9-8FA8-2733A72AAF78}"/>
              </a:ext>
            </a:extLst>
          </p:cNvPr>
          <p:cNvSpPr txBox="1"/>
          <p:nvPr/>
        </p:nvSpPr>
        <p:spPr>
          <a:xfrm>
            <a:off x="515937" y="1743809"/>
            <a:ext cx="10746165" cy="18887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a:latin typeface="Tahoma" panose="020B0604030504040204" pitchFamily="34" charset="0"/>
                <a:ea typeface="Tahoma" panose="020B0604030504040204" pitchFamily="34" charset="0"/>
                <a:cs typeface="Tahoma" panose="020B0604030504040204" pitchFamily="34" charset="0"/>
              </a:rPr>
              <a:t>A class of machine learning approaches that allow a system </a:t>
            </a:r>
            <a:r>
              <a:rPr lang="en-US" altLang="ko-KR" sz="1600">
                <a:solidFill>
                  <a:srgbClr val="4270C2"/>
                </a:solidFill>
                <a:latin typeface="Tahoma" panose="020B0604030504040204" pitchFamily="34" charset="0"/>
                <a:ea typeface="Tahoma" panose="020B0604030504040204" pitchFamily="34" charset="0"/>
                <a:cs typeface="Tahoma" panose="020B0604030504040204" pitchFamily="34" charset="0"/>
              </a:rPr>
              <a:t>to discover the representations </a:t>
            </a:r>
            <a:r>
              <a:rPr lang="en-US" altLang="ko-KR" sz="1600">
                <a:latin typeface="Tahoma" panose="020B0604030504040204" pitchFamily="34" charset="0"/>
                <a:ea typeface="Tahoma" panose="020B0604030504040204" pitchFamily="34" charset="0"/>
                <a:cs typeface="Tahoma" panose="020B0604030504040204" pitchFamily="34" charset="0"/>
              </a:rPr>
              <a:t>required for feature detection or classification from raw data</a:t>
            </a:r>
          </a:p>
          <a:p>
            <a:pPr marL="285750" indent="-285750">
              <a:lnSpc>
                <a:spcPct val="150000"/>
              </a:lnSpc>
              <a:buFont typeface="Arial" panose="020B0604020202020204" pitchFamily="34" charset="0"/>
              <a:buChar char="•"/>
            </a:pPr>
            <a:r>
              <a:rPr lang="en-US" altLang="ko-KR" sz="1600" i="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r>
              <a:rPr lang="en-US" altLang="ko-KR" sz="1600" i="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raw </a:t>
            </a:r>
            <a:r>
              <a:rPr lang="ko-KR" altLang="en-US" sz="1600" i="1" dirty="0">
                <a:solidFill>
                  <a:schemeClr val="bg1">
                    <a:lumMod val="50000"/>
                  </a:schemeClr>
                </a:solidFill>
                <a:latin typeface="Tahoma" panose="020B0604030504040204" pitchFamily="34" charset="0"/>
                <a:cs typeface="Tahoma" panose="020B0604030504040204" pitchFamily="34" charset="0"/>
              </a:rPr>
              <a:t>데이터에서 </a:t>
            </a:r>
            <a:r>
              <a:rPr lang="en-US" altLang="ko-KR" sz="1600" i="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detection</a:t>
            </a:r>
            <a:r>
              <a:rPr lang="ko-KR" altLang="en-US" sz="1600" i="1" dirty="0">
                <a:solidFill>
                  <a:schemeClr val="bg1">
                    <a:lumMod val="50000"/>
                  </a:schemeClr>
                </a:solidFill>
                <a:latin typeface="Tahoma" panose="020B0604030504040204" pitchFamily="34" charset="0"/>
                <a:cs typeface="Tahoma" panose="020B0604030504040204" pitchFamily="34" charset="0"/>
              </a:rPr>
              <a:t>이나 </a:t>
            </a:r>
            <a:r>
              <a:rPr lang="en-US" altLang="ko-KR" sz="1600" i="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classification</a:t>
            </a:r>
            <a:r>
              <a:rPr lang="ko-KR" altLang="en-US" sz="1600" i="1" dirty="0">
                <a:solidFill>
                  <a:schemeClr val="bg1">
                    <a:lumMod val="50000"/>
                  </a:schemeClr>
                </a:solidFill>
                <a:latin typeface="Tahoma" panose="020B0604030504040204" pitchFamily="34" charset="0"/>
                <a:cs typeface="Tahoma" panose="020B0604030504040204" pitchFamily="34" charset="0"/>
              </a:rPr>
              <a:t>에 필요한 표현을 자동으로 검색할 수 있도록 하는 일련의 기술</a:t>
            </a:r>
            <a:r>
              <a:rPr lang="en-US" altLang="ko-KR" sz="1600" i="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p>
          <a:p>
            <a:pPr marL="742950" lvl="1" indent="-285750">
              <a:lnSpc>
                <a:spcPct val="150000"/>
              </a:lnSpc>
              <a:buFont typeface="Arial" panose="020B0604020202020204" pitchFamily="34" charset="0"/>
              <a:buChar char="•"/>
            </a:pPr>
            <a:r>
              <a:rPr lang="en-US" altLang="ko-KR" sz="1600" b="1">
                <a:solidFill>
                  <a:srgbClr val="4270C2"/>
                </a:solidFill>
                <a:latin typeface="Tahoma" panose="020B0604030504040204" pitchFamily="34" charset="0"/>
                <a:ea typeface="Tahoma" panose="020B0604030504040204" pitchFamily="34" charset="0"/>
                <a:cs typeface="Tahoma" panose="020B0604030504040204" pitchFamily="34" charset="0"/>
              </a:rPr>
              <a:t>Learning</a:t>
            </a:r>
            <a:r>
              <a:rPr lang="en-US" altLang="ko-KR" sz="1600" b="1">
                <a:latin typeface="Tahoma" panose="020B0604030504040204" pitchFamily="34" charset="0"/>
                <a:ea typeface="Tahoma" panose="020B0604030504040204" pitchFamily="34" charset="0"/>
                <a:cs typeface="Tahoma" panose="020B0604030504040204" pitchFamily="34" charset="0"/>
              </a:rPr>
              <a:t> useful </a:t>
            </a:r>
            <a:r>
              <a:rPr lang="en-US" altLang="ko-KR" sz="1600" b="1">
                <a:solidFill>
                  <a:srgbClr val="4270C2"/>
                </a:solidFill>
                <a:latin typeface="Tahoma" panose="020B0604030504040204" pitchFamily="34" charset="0"/>
                <a:ea typeface="Tahoma" panose="020B0604030504040204" pitchFamily="34" charset="0"/>
                <a:cs typeface="Tahoma" panose="020B0604030504040204" pitchFamily="34" charset="0"/>
              </a:rPr>
              <a:t>reprentation</a:t>
            </a:r>
            <a:r>
              <a:rPr lang="en-US" altLang="ko-KR" sz="1600" b="1">
                <a:latin typeface="Tahoma" panose="020B0604030504040204" pitchFamily="34" charset="0"/>
                <a:ea typeface="Tahoma" panose="020B0604030504040204" pitchFamily="34" charset="0"/>
                <a:cs typeface="Tahoma" panose="020B0604030504040204" pitchFamily="34" charset="0"/>
              </a:rPr>
              <a:t> based on input data</a:t>
            </a:r>
            <a:endParaRPr lang="en-US" altLang="ko-KR" sz="1600" b="1"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US" altLang="ko-KR" sz="1600">
                <a:solidFill>
                  <a:srgbClr val="FF7575"/>
                </a:solidFill>
                <a:latin typeface="Tahoma" panose="020B0604030504040204" pitchFamily="34" charset="0"/>
                <a:ea typeface="Tahoma" panose="020B0604030504040204" pitchFamily="34" charset="0"/>
                <a:cs typeface="Tahoma" panose="020B0604030504040204" pitchFamily="34" charset="0"/>
              </a:rPr>
              <a:t>Representation</a:t>
            </a:r>
            <a:r>
              <a:rPr lang="ko-KR" altLang="en-US" sz="1600">
                <a:latin typeface="Tahoma" panose="020B0604030504040204" pitchFamily="34" charset="0"/>
                <a:cs typeface="Tahoma" panose="020B0604030504040204" pitchFamily="34" charset="0"/>
              </a:rPr>
              <a:t> </a:t>
            </a:r>
            <a:r>
              <a:rPr lang="en-US" altLang="ko-KR" sz="1600">
                <a:latin typeface="Tahoma" panose="020B0604030504040204" pitchFamily="34" charset="0"/>
                <a:ea typeface="Tahoma" panose="020B0604030504040204" pitchFamily="34" charset="0"/>
                <a:cs typeface="Tahoma" panose="020B0604030504040204" pitchFamily="34" charset="0"/>
              </a:rPr>
              <a:t>: </a:t>
            </a:r>
            <a:r>
              <a:rPr lang="en-US" altLang="ko-KR" sz="1600">
                <a:latin typeface="Tahoma" panose="020B0604030504040204" pitchFamily="34" charset="0"/>
                <a:cs typeface="Tahoma" panose="020B0604030504040204" pitchFamily="34" charset="0"/>
              </a:rPr>
              <a:t>Different ways to view data to encode or describe it</a:t>
            </a:r>
            <a:endParaRPr lang="en-US" altLang="ko-KR" sz="1600" dirty="0">
              <a:latin typeface="Tahoma" panose="020B0604030504040204" pitchFamily="34" charset="0"/>
              <a:ea typeface="Tahoma" panose="020B0604030504040204" pitchFamily="34" charset="0"/>
              <a:cs typeface="Tahoma" panose="020B0604030504040204" pitchFamily="34" charset="0"/>
            </a:endParaRPr>
          </a:p>
        </p:txBody>
      </p:sp>
      <p:sp>
        <p:nvSpPr>
          <p:cNvPr id="11" name="제목 1">
            <a:extLst>
              <a:ext uri="{FF2B5EF4-FFF2-40B4-BE49-F238E27FC236}">
                <a16:creationId xmlns:a16="http://schemas.microsoft.com/office/drawing/2014/main" id="{5A4BBBBE-7744-B61B-DD3B-0D5D4E48B059}"/>
              </a:ext>
            </a:extLst>
          </p:cNvPr>
          <p:cNvSpPr txBox="1">
            <a:spLocks/>
          </p:cNvSpPr>
          <p:nvPr/>
        </p:nvSpPr>
        <p:spPr>
          <a:xfrm>
            <a:off x="472541" y="401947"/>
            <a:ext cx="3412635" cy="66587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342900" indent="-342900">
              <a:buFont typeface="맑은 고딕" panose="020B0503020000020004" pitchFamily="50" charset="-127"/>
              <a:buChar char="◇"/>
            </a:pPr>
            <a:r>
              <a:rPr lang="en-US" altLang="ko-KR" sz="2400" b="1" u="sng"/>
              <a:t> Background</a:t>
            </a:r>
            <a:endParaRPr lang="ko-KR" altLang="en-US" sz="2400" b="1" u="sng" dirty="0"/>
          </a:p>
        </p:txBody>
      </p:sp>
      <p:sp>
        <p:nvSpPr>
          <p:cNvPr id="14" name="TextBox 13">
            <a:extLst>
              <a:ext uri="{FF2B5EF4-FFF2-40B4-BE49-F238E27FC236}">
                <a16:creationId xmlns:a16="http://schemas.microsoft.com/office/drawing/2014/main" id="{C52B83CD-CB37-BDBD-DC15-4A01D0A06A65}"/>
              </a:ext>
            </a:extLst>
          </p:cNvPr>
          <p:cNvSpPr txBox="1"/>
          <p:nvPr/>
        </p:nvSpPr>
        <p:spPr>
          <a:xfrm>
            <a:off x="515938" y="1264816"/>
            <a:ext cx="3558351" cy="454292"/>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altLang="ko-KR" sz="1800" b="1" dirty="0"/>
              <a:t>Representation Learning</a:t>
            </a:r>
          </a:p>
        </p:txBody>
      </p:sp>
      <p:pic>
        <p:nvPicPr>
          <p:cNvPr id="2050" name="Picture 2">
            <a:extLst>
              <a:ext uri="{FF2B5EF4-FFF2-40B4-BE49-F238E27FC236}">
                <a16:creationId xmlns:a16="http://schemas.microsoft.com/office/drawing/2014/main" id="{F670A9C2-C26D-DF35-DA3B-8F2036EEB3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9" t="1020" r="1056" b="2695"/>
          <a:stretch/>
        </p:blipFill>
        <p:spPr bwMode="auto">
          <a:xfrm>
            <a:off x="8312935" y="3255514"/>
            <a:ext cx="3363128" cy="2799080"/>
          </a:xfrm>
          <a:prstGeom prst="rect">
            <a:avLst/>
          </a:prstGeom>
          <a:noFill/>
          <a:ln>
            <a:solidFill>
              <a:srgbClr val="DAE3F3"/>
            </a:solidFill>
          </a:ln>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BDD31EC-FD6A-8D81-81A7-42F993C3E257}"/>
              </a:ext>
            </a:extLst>
          </p:cNvPr>
          <p:cNvSpPr txBox="1"/>
          <p:nvPr/>
        </p:nvSpPr>
        <p:spPr>
          <a:xfrm>
            <a:off x="515937" y="4696191"/>
            <a:ext cx="9266842" cy="18887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600">
                <a:latin typeface="Tahoma" panose="020B0604030504040204" pitchFamily="34" charset="0"/>
                <a:ea typeface="Tahoma" panose="020B0604030504040204" pitchFamily="34" charset="0"/>
                <a:cs typeface="Tahoma" panose="020B0604030504040204" pitchFamily="34" charset="0"/>
              </a:rPr>
              <a:t>Two</a:t>
            </a:r>
            <a:r>
              <a:rPr lang="ko-KR" altLang="en-US" sz="1600">
                <a:latin typeface="Tahoma" panose="020B0604030504040204" pitchFamily="34" charset="0"/>
                <a:cs typeface="Tahoma" panose="020B0604030504040204" pitchFamily="34" charset="0"/>
              </a:rPr>
              <a:t> </a:t>
            </a:r>
            <a:r>
              <a:rPr lang="en-US" altLang="ko-KR" sz="1600">
                <a:latin typeface="Tahoma" panose="020B0604030504040204" pitchFamily="34" charset="0"/>
                <a:ea typeface="Tahoma" panose="020B0604030504040204" pitchFamily="34" charset="0"/>
                <a:cs typeface="Tahoma" panose="020B0604030504040204" pitchFamily="34" charset="0"/>
              </a:rPr>
              <a:t>approaches</a:t>
            </a:r>
            <a:endParaRPr lang="en-US" altLang="ko-KR" sz="1600"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en-US" altLang="ko-KR" sz="1600">
                <a:latin typeface="Tahoma" panose="020B0604030504040204" pitchFamily="34" charset="0"/>
                <a:ea typeface="Tahoma" panose="020B0604030504040204" pitchFamily="34" charset="0"/>
                <a:cs typeface="Tahoma" panose="020B0604030504040204" pitchFamily="34" charset="0"/>
              </a:rPr>
              <a:t>Generative</a:t>
            </a:r>
            <a:r>
              <a:rPr lang="en-US" altLang="ko-KR" sz="1400">
                <a:latin typeface="Tahoma" panose="020B0604030504040204" pitchFamily="34" charset="0"/>
                <a:ea typeface="Tahoma" panose="020B0604030504040204" pitchFamily="34" charset="0"/>
                <a:cs typeface="Tahoma" panose="020B0604030504040204" pitchFamily="34" charset="0"/>
              </a:rPr>
              <a:t>(</a:t>
            </a:r>
            <a:r>
              <a:rPr lang="ko-KR" altLang="en-US" sz="1400">
                <a:latin typeface="Tahoma" panose="020B0604030504040204" pitchFamily="34" charset="0"/>
                <a:ea typeface="Tahoma" panose="020B0604030504040204" pitchFamily="34" charset="0"/>
                <a:cs typeface="Tahoma" panose="020B0604030504040204" pitchFamily="34" charset="0"/>
              </a:rPr>
              <a:t>생성</a:t>
            </a:r>
            <a:r>
              <a:rPr lang="en-US" altLang="ko-KR" sz="1400">
                <a:latin typeface="Tahoma" panose="020B0604030504040204" pitchFamily="34" charset="0"/>
                <a:ea typeface="Tahoma" panose="020B0604030504040204" pitchFamily="34" charset="0"/>
                <a:cs typeface="Tahoma" panose="020B0604030504040204" pitchFamily="34" charset="0"/>
              </a:rPr>
              <a:t>) </a:t>
            </a:r>
            <a:r>
              <a:rPr lang="en-US" altLang="ko-KR" sz="1600">
                <a:latin typeface="Tahoma" panose="020B0604030504040204" pitchFamily="34" charset="0"/>
                <a:ea typeface="Tahoma" panose="020B0604030504040204" pitchFamily="34" charset="0"/>
                <a:cs typeface="Tahoma" panose="020B0604030504040204" pitchFamily="34" charset="0"/>
              </a:rPr>
              <a:t>approaches – generate similar image</a:t>
            </a:r>
          </a:p>
          <a:p>
            <a:pPr marL="1200150" lvl="2" indent="-285750">
              <a:lnSpc>
                <a:spcPct val="150000"/>
              </a:lnSpc>
              <a:buFont typeface="Arial" panose="020B0604020202020204" pitchFamily="34" charset="0"/>
              <a:buChar char="•"/>
            </a:pPr>
            <a:r>
              <a:rPr lang="en-US" altLang="ko-KR" sz="1600">
                <a:latin typeface="Tahoma" panose="020B0604030504040204" pitchFamily="34" charset="0"/>
                <a:ea typeface="Tahoma" panose="020B0604030504040204" pitchFamily="34" charset="0"/>
                <a:cs typeface="Tahoma" panose="020B0604030504040204" pitchFamily="34" charset="0"/>
              </a:rPr>
              <a:t>Pixel level generation : computationally</a:t>
            </a:r>
            <a:r>
              <a:rPr lang="ko-KR" altLang="en-US" sz="1600">
                <a:latin typeface="Tahoma" panose="020B0604030504040204" pitchFamily="34" charset="0"/>
                <a:cs typeface="Tahoma" panose="020B0604030504040204" pitchFamily="34" charset="0"/>
              </a:rPr>
              <a:t> </a:t>
            </a:r>
            <a:r>
              <a:rPr lang="en-US" altLang="ko-KR" sz="1600">
                <a:latin typeface="Tahoma" panose="020B0604030504040204" pitchFamily="34" charset="0"/>
                <a:ea typeface="Tahoma" panose="020B0604030504040204" pitchFamily="34" charset="0"/>
                <a:cs typeface="Tahoma" panose="020B0604030504040204" pitchFamily="34" charset="0"/>
              </a:rPr>
              <a:t>expensive</a:t>
            </a:r>
          </a:p>
          <a:p>
            <a:pPr marL="742950" lvl="1" indent="-285750">
              <a:lnSpc>
                <a:spcPct val="150000"/>
              </a:lnSpc>
              <a:buFont typeface="Arial" panose="020B0604020202020204" pitchFamily="34" charset="0"/>
              <a:buChar char="•"/>
            </a:pPr>
            <a:r>
              <a:rPr lang="en-US" altLang="ko-KR" sz="1600">
                <a:latin typeface="Tahoma" panose="020B0604030504040204" pitchFamily="34" charset="0"/>
                <a:ea typeface="Tahoma" panose="020B0604030504040204" pitchFamily="34" charset="0"/>
                <a:cs typeface="Tahoma" panose="020B0604030504040204" pitchFamily="34" charset="0"/>
              </a:rPr>
              <a:t>Discriminative</a:t>
            </a:r>
            <a:r>
              <a:rPr lang="en-US" altLang="ko-KR" sz="1400">
                <a:latin typeface="Tahoma" panose="020B0604030504040204" pitchFamily="34" charset="0"/>
                <a:ea typeface="Tahoma" panose="020B0604030504040204" pitchFamily="34" charset="0"/>
                <a:cs typeface="Tahoma" panose="020B0604030504040204" pitchFamily="34" charset="0"/>
              </a:rPr>
              <a:t>(</a:t>
            </a:r>
            <a:r>
              <a:rPr lang="ko-KR" altLang="en-US" sz="1400">
                <a:latin typeface="Tahoma" panose="020B0604030504040204" pitchFamily="34" charset="0"/>
                <a:ea typeface="Tahoma" panose="020B0604030504040204" pitchFamily="34" charset="0"/>
                <a:cs typeface="Tahoma" panose="020B0604030504040204" pitchFamily="34" charset="0"/>
              </a:rPr>
              <a:t>판별</a:t>
            </a:r>
            <a:r>
              <a:rPr lang="en-US" altLang="ko-KR" sz="1400">
                <a:latin typeface="Tahoma" panose="020B0604030504040204" pitchFamily="34" charset="0"/>
                <a:ea typeface="Tahoma" panose="020B0604030504040204" pitchFamily="34" charset="0"/>
                <a:cs typeface="Tahoma" panose="020B0604030504040204" pitchFamily="34" charset="0"/>
              </a:rPr>
              <a:t>) </a:t>
            </a:r>
            <a:r>
              <a:rPr lang="en-US" altLang="ko-KR" sz="1600">
                <a:latin typeface="Tahoma" panose="020B0604030504040204" pitchFamily="34" charset="0"/>
                <a:ea typeface="Tahoma" panose="020B0604030504040204" pitchFamily="34" charset="0"/>
                <a:cs typeface="Tahoma" panose="020B0604030504040204" pitchFamily="34" charset="0"/>
              </a:rPr>
              <a:t>approaches – recognize tag, sort data</a:t>
            </a:r>
            <a:endParaRPr lang="en-US" altLang="ko-KR" sz="1600" dirty="0">
              <a:latin typeface="Tahoma" panose="020B0604030504040204" pitchFamily="34" charset="0"/>
              <a:ea typeface="Tahoma" panose="020B0604030504040204" pitchFamily="34" charset="0"/>
              <a:cs typeface="Tahoma" panose="020B0604030504040204" pitchFamily="34" charset="0"/>
            </a:endParaRPr>
          </a:p>
          <a:p>
            <a:pPr marL="1200150" lvl="2" indent="-285750">
              <a:lnSpc>
                <a:spcPct val="150000"/>
              </a:lnSpc>
              <a:buFont typeface="Arial" panose="020B0604020202020204" pitchFamily="34" charset="0"/>
              <a:buChar char="•"/>
            </a:pPr>
            <a:r>
              <a:rPr lang="en-US" altLang="ko-KR" sz="1600">
                <a:latin typeface="Tahoma" panose="020B0604030504040204" pitchFamily="34" charset="0"/>
                <a:ea typeface="Tahoma" panose="020B0604030504040204" pitchFamily="34" charset="0"/>
                <a:cs typeface="Tahoma" panose="020B0604030504040204" pitchFamily="34" charset="0"/>
              </a:rPr>
              <a:t>Train networks</a:t>
            </a:r>
            <a:r>
              <a:rPr lang="ko-KR" altLang="en-US" sz="1600">
                <a:latin typeface="Tahoma" panose="020B0604030504040204" pitchFamily="34" charset="0"/>
                <a:ea typeface="Tahoma" panose="020B0604030504040204" pitchFamily="34" charset="0"/>
                <a:cs typeface="Tahoma" panose="020B0604030504040204" pitchFamily="34" charset="0"/>
              </a:rPr>
              <a:t> </a:t>
            </a:r>
            <a:r>
              <a:rPr lang="en-US" altLang="ko-KR" sz="1600">
                <a:latin typeface="Tahoma" panose="020B0604030504040204" pitchFamily="34" charset="0"/>
                <a:ea typeface="Tahoma" panose="020B0604030504040204" pitchFamily="34" charset="0"/>
                <a:cs typeface="Tahoma" panose="020B0604030504040204" pitchFamily="34" charset="0"/>
              </a:rPr>
              <a:t>to</a:t>
            </a:r>
            <a:r>
              <a:rPr lang="ko-KR" altLang="en-US" sz="1600">
                <a:latin typeface="Tahoma" panose="020B0604030504040204" pitchFamily="34" charset="0"/>
                <a:ea typeface="Tahoma" panose="020B0604030504040204" pitchFamily="34" charset="0"/>
                <a:cs typeface="Tahoma" panose="020B0604030504040204" pitchFamily="34" charset="0"/>
              </a:rPr>
              <a:t> </a:t>
            </a:r>
            <a:r>
              <a:rPr lang="en-US" altLang="ko-KR" sz="1600">
                <a:latin typeface="Tahoma" panose="020B0604030504040204" pitchFamily="34" charset="0"/>
                <a:ea typeface="Tahoma" panose="020B0604030504040204" pitchFamily="34" charset="0"/>
                <a:cs typeface="Tahoma" panose="020B0604030504040204" pitchFamily="34" charset="0"/>
              </a:rPr>
              <a:t>perform pretext tasks : limit the generality of learned representations</a:t>
            </a:r>
            <a:endParaRPr lang="en-US" altLang="ko-KR" sz="16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a:extLst>
              <a:ext uri="{FF2B5EF4-FFF2-40B4-BE49-F238E27FC236}">
                <a16:creationId xmlns:a16="http://schemas.microsoft.com/office/drawing/2014/main" id="{B803AB24-FD31-20F2-357F-C3E7EE10A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49" y="3732601"/>
            <a:ext cx="2415706" cy="9248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1939E3-367C-4483-B25A-05728ABA5D99}"/>
              </a:ext>
            </a:extLst>
          </p:cNvPr>
          <p:cNvSpPr txBox="1"/>
          <p:nvPr/>
        </p:nvSpPr>
        <p:spPr>
          <a:xfrm>
            <a:off x="4304400" y="3732601"/>
            <a:ext cx="3583200" cy="371577"/>
          </a:xfrm>
          <a:prstGeom prst="rect">
            <a:avLst/>
          </a:prstGeom>
          <a:noFill/>
        </p:spPr>
        <p:txBody>
          <a:bodyPr wrap="square">
            <a:spAutoFit/>
          </a:bodyPr>
          <a:lstStyle/>
          <a:p>
            <a:pPr marL="285750" indent="-285750">
              <a:lnSpc>
                <a:spcPct val="150000"/>
              </a:lnSpc>
              <a:buFont typeface="Wingdings" panose="05000000000000000000" pitchFamily="2" charset="2"/>
              <a:buChar char="Ø"/>
              <a:defRPr/>
            </a:pPr>
            <a:r>
              <a:rPr kumimoji="0" lang="en-US" altLang="ko-KR" sz="1400" b="0" i="0" u="none" strike="noStrike" kern="1200" cap="none" spc="0" normalizeH="0" baseline="0" noProof="0">
                <a:ln>
                  <a:noFill/>
                </a:ln>
                <a:solidFill>
                  <a:prstClr val="black"/>
                </a:solidFill>
                <a:effectLst/>
                <a:uLnTx/>
                <a:uFillTx/>
                <a:latin typeface="Tahoma" panose="020B0604030504040204" pitchFamily="34" charset="0"/>
                <a:ea typeface="맑은 고딕"/>
                <a:cs typeface="Tahoma" panose="020B0604030504040204" pitchFamily="34" charset="0"/>
              </a:rPr>
              <a:t>Image</a:t>
            </a:r>
            <a:r>
              <a:rPr kumimoji="0" lang="ko-KR" altLang="en-US" sz="1400" b="0" i="0" u="none" strike="noStrike" kern="1200" cap="none" spc="0" normalizeH="0" baseline="0" noProof="0">
                <a:ln>
                  <a:noFill/>
                </a:ln>
                <a:solidFill>
                  <a:prstClr val="black"/>
                </a:solidFill>
                <a:effectLst/>
                <a:uLnTx/>
                <a:uFillTx/>
                <a:latin typeface="Tahoma" panose="020B0604030504040204" pitchFamily="34" charset="0"/>
                <a:ea typeface="맑은 고딕"/>
                <a:cs typeface="Tahoma" panose="020B0604030504040204" pitchFamily="34" charset="0"/>
              </a:rPr>
              <a:t> </a:t>
            </a:r>
            <a:r>
              <a:rPr kumimoji="0" lang="en-US" altLang="ko-KR" sz="14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RGB format / HSV format</a:t>
            </a:r>
            <a:endParaRPr kumimoji="0" lang="en-US" altLang="ko-KR" sz="1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1180C501-4E89-3600-DC4A-42563328E0BF}"/>
              </a:ext>
            </a:extLst>
          </p:cNvPr>
          <p:cNvSpPr txBox="1"/>
          <p:nvPr/>
        </p:nvSpPr>
        <p:spPr>
          <a:xfrm>
            <a:off x="6080568" y="6626115"/>
            <a:ext cx="6111432" cy="246221"/>
          </a:xfrm>
          <a:prstGeom prst="rect">
            <a:avLst/>
          </a:prstGeom>
          <a:noFill/>
        </p:spPr>
        <p:txBody>
          <a:bodyPr wrap="square">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a:ln>
                  <a:noFill/>
                </a:ln>
                <a:solidFill>
                  <a:prstClr val="white">
                    <a:lumMod val="65000"/>
                  </a:prstClr>
                </a:solidFill>
                <a:effectLst/>
                <a:uLnTx/>
                <a:uFillTx/>
                <a:latin typeface="Tahoma"/>
                <a:ea typeface="맑은 고딕"/>
                <a:cs typeface="+mn-cs"/>
              </a:rPr>
              <a:t>https://steemit.com/representation-learning/@hugmanskj/representation-learning</a:t>
            </a:r>
          </a:p>
        </p:txBody>
      </p:sp>
    </p:spTree>
    <p:extLst>
      <p:ext uri="{BB962C8B-B14F-4D97-AF65-F5344CB8AC3E}">
        <p14:creationId xmlns:p14="http://schemas.microsoft.com/office/powerpoint/2010/main" val="4241466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pPr marL="342900" indent="-342900">
              <a:buFont typeface="맑은 고딕" panose="020B0503020000020004" pitchFamily="50" charset="-127"/>
              <a:buChar char="◇"/>
            </a:pPr>
            <a:r>
              <a:rPr lang="en-US" altLang="ko-KR" sz="2400" b="1" u="sng" dirty="0"/>
              <a:t> Background</a:t>
            </a:r>
            <a:endParaRPr lang="ko-KR" altLang="en-US" sz="2400" b="1" u="sng" dirty="0"/>
          </a:p>
        </p:txBody>
      </p:sp>
      <p:sp>
        <p:nvSpPr>
          <p:cNvPr id="6" name="TextBox 5">
            <a:extLst>
              <a:ext uri="{FF2B5EF4-FFF2-40B4-BE49-F238E27FC236}">
                <a16:creationId xmlns:a16="http://schemas.microsoft.com/office/drawing/2014/main" id="{2188782E-44BF-062E-224B-C021A5C826FC}"/>
              </a:ext>
            </a:extLst>
          </p:cNvPr>
          <p:cNvSpPr txBox="1"/>
          <p:nvPr/>
        </p:nvSpPr>
        <p:spPr>
          <a:xfrm>
            <a:off x="5914840" y="3583946"/>
            <a:ext cx="5734893" cy="24690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500" dirty="0"/>
              <a:t>Input </a:t>
            </a:r>
            <a:r>
              <a:rPr lang="en-US" altLang="ko-KR" sz="1500"/>
              <a:t>image : cheetah </a:t>
            </a:r>
            <a:br>
              <a:rPr lang="en-US" altLang="ko-KR" sz="1500" dirty="0"/>
            </a:br>
            <a:r>
              <a:rPr lang="ko-KR" altLang="en-US" sz="1500" dirty="0"/>
              <a:t>⇒ </a:t>
            </a:r>
            <a:r>
              <a:rPr lang="en-US" altLang="ko-KR" sz="1500" dirty="0"/>
              <a:t>Classification response</a:t>
            </a:r>
            <a:r>
              <a:rPr lang="ko-KR" altLang="en-US" sz="1500" dirty="0"/>
              <a:t> </a:t>
            </a:r>
            <a:r>
              <a:rPr lang="en-US" altLang="ko-KR" sz="1500"/>
              <a:t>:</a:t>
            </a:r>
            <a:r>
              <a:rPr lang="ko-KR" altLang="en-US" sz="1500"/>
              <a:t> </a:t>
            </a:r>
            <a:r>
              <a:rPr lang="en-US" altLang="ko-KR" sz="1500"/>
              <a:t>Classification rates of </a:t>
            </a:r>
            <a:r>
              <a:rPr lang="en-US" altLang="ko-KR" sz="1500" u="sng"/>
              <a:t>leopards, jaguars,</a:t>
            </a:r>
            <a:r>
              <a:rPr lang="en-US" altLang="ko-KR" sz="1500"/>
              <a:t> etc. are higher than those of boats or shopping carts</a:t>
            </a:r>
          </a:p>
          <a:p>
            <a:pPr marL="742950" lvl="1" indent="-285750">
              <a:lnSpc>
                <a:spcPct val="150000"/>
              </a:lnSpc>
              <a:buFont typeface="Arial" panose="020B0604020202020204" pitchFamily="34" charset="0"/>
              <a:buChar char="•"/>
            </a:pPr>
            <a:r>
              <a:rPr lang="en-US" altLang="ko-KR" sz="1500"/>
              <a:t>It can be seen that similar features are acting on </a:t>
            </a:r>
            <a:r>
              <a:rPr lang="en-US" altLang="ko-KR" sz="1500" u="sng"/>
              <a:t>cheetahs, raopards, jaguars, etc., </a:t>
            </a:r>
            <a:r>
              <a:rPr lang="en-US" altLang="ko-KR" sz="1500"/>
              <a:t>and these well-extracted feature values start with the assumption that they will have similarity information between instances</a:t>
            </a:r>
            <a:endParaRPr lang="en-US" altLang="ko-KR" sz="1500" dirty="0"/>
          </a:p>
        </p:txBody>
      </p:sp>
      <p:sp>
        <p:nvSpPr>
          <p:cNvPr id="11" name="TextBox 10">
            <a:extLst>
              <a:ext uri="{FF2B5EF4-FFF2-40B4-BE49-F238E27FC236}">
                <a16:creationId xmlns:a16="http://schemas.microsoft.com/office/drawing/2014/main" id="{692A49CF-82F5-E5ED-BD24-87952A03F3BF}"/>
              </a:ext>
            </a:extLst>
          </p:cNvPr>
          <p:cNvSpPr txBox="1"/>
          <p:nvPr/>
        </p:nvSpPr>
        <p:spPr>
          <a:xfrm>
            <a:off x="8956111" y="6611779"/>
            <a:ext cx="3235890" cy="246221"/>
          </a:xfrm>
          <a:prstGeom prst="rect">
            <a:avLst/>
          </a:prstGeom>
          <a:noFill/>
        </p:spPr>
        <p:txBody>
          <a:bodyPr wrap="square">
            <a:spAutoFit/>
          </a:bodyPr>
          <a:lstStyle/>
          <a:p>
            <a:pPr algn="r"/>
            <a:r>
              <a:rPr lang="en-US" altLang="ko-KR" sz="1000" dirty="0">
                <a:solidFill>
                  <a:schemeClr val="bg1">
                    <a:lumMod val="65000"/>
                  </a:schemeClr>
                </a:solidFill>
              </a:rPr>
              <a:t>https://daeun-computer-uneasy.tistory.com/37</a:t>
            </a:r>
            <a:endParaRPr lang="ko-KR" altLang="en-US" sz="1000" dirty="0">
              <a:solidFill>
                <a:schemeClr val="bg1">
                  <a:lumMod val="65000"/>
                </a:schemeClr>
              </a:solidFill>
            </a:endParaRPr>
          </a:p>
        </p:txBody>
      </p:sp>
      <p:pic>
        <p:nvPicPr>
          <p:cNvPr id="1033" name="Picture 9">
            <a:extLst>
              <a:ext uri="{FF2B5EF4-FFF2-40B4-BE49-F238E27FC236}">
                <a16:creationId xmlns:a16="http://schemas.microsoft.com/office/drawing/2014/main" id="{0DB506D9-41E2-24D4-B708-A95497C35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031" y="1195272"/>
            <a:ext cx="3466702" cy="133254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7A980A6-0472-6FF4-88B7-999D32420E59}"/>
              </a:ext>
            </a:extLst>
          </p:cNvPr>
          <p:cNvSpPr txBox="1"/>
          <p:nvPr/>
        </p:nvSpPr>
        <p:spPr>
          <a:xfrm>
            <a:off x="542266" y="1115082"/>
            <a:ext cx="8404965" cy="179959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altLang="ko-KR" sz="1600" b="1" dirty="0"/>
              <a:t>Self-supervised Learning</a:t>
            </a:r>
            <a:endParaRPr lang="en-US" altLang="ko-KR" sz="1600" dirty="0"/>
          </a:p>
          <a:p>
            <a:pPr marL="285750" indent="-285750">
              <a:lnSpc>
                <a:spcPct val="150000"/>
              </a:lnSpc>
              <a:buFont typeface="Arial" panose="020B0604020202020204" pitchFamily="34" charset="0"/>
              <a:buChar char="•"/>
            </a:pPr>
            <a:r>
              <a:rPr lang="en-US" altLang="ko-KR" sz="1500"/>
              <a:t>Deep learning – need enough quality and data</a:t>
            </a:r>
          </a:p>
          <a:p>
            <a:pPr marL="742950" lvl="1" indent="-285750">
              <a:lnSpc>
                <a:spcPct val="150000"/>
              </a:lnSpc>
              <a:buFont typeface="Arial" panose="020B0604020202020204" pitchFamily="34" charset="0"/>
              <a:buChar char="•"/>
            </a:pPr>
            <a:r>
              <a:rPr lang="en-US" altLang="ko-KR" sz="1500" b="0" i="0">
                <a:solidFill>
                  <a:srgbClr val="000000"/>
                </a:solidFill>
                <a:effectLst/>
              </a:rPr>
              <a:t>Labeling process is essential → Difficult to collect sufficiently</a:t>
            </a:r>
            <a:endParaRPr lang="en-US" altLang="ko-KR" sz="1500" dirty="0"/>
          </a:p>
          <a:p>
            <a:pPr marL="285750" indent="-285750">
              <a:lnSpc>
                <a:spcPct val="150000"/>
              </a:lnSpc>
              <a:buFont typeface="Arial" panose="020B0604020202020204" pitchFamily="34" charset="0"/>
              <a:buChar char="•"/>
            </a:pPr>
            <a:r>
              <a:rPr lang="en-US" altLang="ko-KR" sz="1500"/>
              <a:t>A field of Unsupervised</a:t>
            </a:r>
            <a:r>
              <a:rPr lang="ko-KR" altLang="en-US" sz="1500"/>
              <a:t> </a:t>
            </a:r>
            <a:r>
              <a:rPr lang="en-US" altLang="ko-KR" sz="1500"/>
              <a:t>– learns features from unlabeled input data</a:t>
            </a:r>
            <a:r>
              <a:rPr lang="ko-KR" altLang="en-US" sz="1500"/>
              <a:t> </a:t>
            </a:r>
            <a:r>
              <a:rPr lang="en-US" altLang="ko-KR" sz="1500"/>
              <a:t>train</a:t>
            </a:r>
          </a:p>
          <a:p>
            <a:pPr marL="285750" indent="-285750">
              <a:lnSpc>
                <a:spcPct val="150000"/>
              </a:lnSpc>
              <a:buFont typeface="Arial" panose="020B0604020202020204" pitchFamily="34" charset="0"/>
              <a:buChar char="•"/>
            </a:pPr>
            <a:r>
              <a:rPr lang="en-US" altLang="ko-KR" sz="1500"/>
              <a:t>A method designed to obtain its </a:t>
            </a:r>
            <a:r>
              <a:rPr lang="en-US" altLang="ko-KR" sz="1500" b="1"/>
              <a:t>own label </a:t>
            </a:r>
            <a:r>
              <a:rPr lang="en-US" altLang="ko-KR" sz="1500"/>
              <a:t>using information that can be obtained from data</a:t>
            </a:r>
            <a:endParaRPr lang="en-US" altLang="ko-KR" sz="1500" dirty="0"/>
          </a:p>
        </p:txBody>
      </p:sp>
      <p:pic>
        <p:nvPicPr>
          <p:cNvPr id="1030" name="Picture 6">
            <a:extLst>
              <a:ext uri="{FF2B5EF4-FFF2-40B4-BE49-F238E27FC236}">
                <a16:creationId xmlns:a16="http://schemas.microsoft.com/office/drawing/2014/main" id="{047F7BB5-0685-5380-191B-986AEDBEB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539" y="3108367"/>
            <a:ext cx="4327676" cy="355071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F411EFC-32CF-5B73-A2F9-9F46BC731DD3}"/>
              </a:ext>
            </a:extLst>
          </p:cNvPr>
          <p:cNvSpPr txBox="1"/>
          <p:nvPr/>
        </p:nvSpPr>
        <p:spPr>
          <a:xfrm>
            <a:off x="5914840" y="3169922"/>
            <a:ext cx="4429309" cy="413575"/>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altLang="ko-KR" sz="1600" b="1"/>
              <a:t>Motivation of Contrastive Learning</a:t>
            </a:r>
            <a:endParaRPr lang="en-US" altLang="ko-KR" sz="1600" b="1" dirty="0"/>
          </a:p>
        </p:txBody>
      </p:sp>
      <p:sp>
        <p:nvSpPr>
          <p:cNvPr id="31" name="TextBox 30">
            <a:extLst>
              <a:ext uri="{FF2B5EF4-FFF2-40B4-BE49-F238E27FC236}">
                <a16:creationId xmlns:a16="http://schemas.microsoft.com/office/drawing/2014/main" id="{45376E96-04A9-CC89-35DC-3B74EC7DCD4B}"/>
              </a:ext>
            </a:extLst>
          </p:cNvPr>
          <p:cNvSpPr txBox="1"/>
          <p:nvPr/>
        </p:nvSpPr>
        <p:spPr>
          <a:xfrm>
            <a:off x="5481215" y="6245995"/>
            <a:ext cx="3235890" cy="461665"/>
          </a:xfrm>
          <a:prstGeom prst="rect">
            <a:avLst/>
          </a:prstGeom>
          <a:noFill/>
        </p:spPr>
        <p:txBody>
          <a:bodyPr wrap="square" rtlCol="0">
            <a:spAutoFit/>
          </a:bodyPr>
          <a:lstStyle/>
          <a:p>
            <a:r>
              <a:rPr lang="en-US" altLang="ko-KR" sz="1200">
                <a:solidFill>
                  <a:schemeClr val="bg1">
                    <a:lumMod val="50000"/>
                  </a:schemeClr>
                </a:solidFill>
              </a:rPr>
              <a:t>&gt; Result of image classification model </a:t>
            </a:r>
            <a:br>
              <a:rPr lang="en-US" altLang="ko-KR" sz="1200">
                <a:solidFill>
                  <a:schemeClr val="bg1">
                    <a:lumMod val="50000"/>
                  </a:schemeClr>
                </a:solidFill>
              </a:rPr>
            </a:br>
            <a:r>
              <a:rPr lang="en-US" altLang="ko-KR" sz="1200">
                <a:solidFill>
                  <a:schemeClr val="bg1">
                    <a:lumMod val="50000"/>
                  </a:schemeClr>
                </a:solidFill>
              </a:rPr>
              <a:t>   based on supervised</a:t>
            </a:r>
            <a:endParaRPr lang="en-US" altLang="ko-KR" sz="1200" dirty="0">
              <a:solidFill>
                <a:schemeClr val="bg1">
                  <a:lumMod val="50000"/>
                </a:schemeClr>
              </a:solidFill>
            </a:endParaRPr>
          </a:p>
        </p:txBody>
      </p:sp>
    </p:spTree>
    <p:extLst>
      <p:ext uri="{BB962C8B-B14F-4D97-AF65-F5344CB8AC3E}">
        <p14:creationId xmlns:p14="http://schemas.microsoft.com/office/powerpoint/2010/main" val="1064256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pPr marL="342900" indent="-342900">
              <a:buFont typeface="맑은 고딕" panose="020B0503020000020004" pitchFamily="50" charset="-127"/>
              <a:buChar char="◇"/>
            </a:pPr>
            <a:r>
              <a:rPr lang="en-US" altLang="ko-KR" sz="2400" b="1" u="sng" dirty="0"/>
              <a:t> Background</a:t>
            </a:r>
            <a:endParaRPr lang="ko-KR" altLang="en-US" sz="2400" b="1" u="sng" dirty="0"/>
          </a:p>
        </p:txBody>
      </p:sp>
      <p:sp>
        <p:nvSpPr>
          <p:cNvPr id="6" name="TextBox 5">
            <a:extLst>
              <a:ext uri="{FF2B5EF4-FFF2-40B4-BE49-F238E27FC236}">
                <a16:creationId xmlns:a16="http://schemas.microsoft.com/office/drawing/2014/main" id="{2188782E-44BF-062E-224B-C021A5C826FC}"/>
              </a:ext>
            </a:extLst>
          </p:cNvPr>
          <p:cNvSpPr txBox="1"/>
          <p:nvPr/>
        </p:nvSpPr>
        <p:spPr>
          <a:xfrm>
            <a:off x="515937" y="1826000"/>
            <a:ext cx="8272462" cy="42002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500"/>
              <a:t>One way to perform Representation learning</a:t>
            </a:r>
            <a:endParaRPr lang="en-US" altLang="ko-KR" sz="1500" dirty="0"/>
          </a:p>
          <a:p>
            <a:pPr marL="285750" indent="-285750">
              <a:lnSpc>
                <a:spcPct val="150000"/>
              </a:lnSpc>
              <a:buFont typeface="Arial" panose="020B0604020202020204" pitchFamily="34" charset="0"/>
              <a:buChar char="•"/>
            </a:pPr>
            <a:r>
              <a:rPr lang="en-US" altLang="ko-KR" sz="1500"/>
              <a:t>An approach to use </a:t>
            </a:r>
            <a:r>
              <a:rPr lang="en-US" altLang="ko-KR" sz="1500" b="1"/>
              <a:t>Self-supervised learning</a:t>
            </a:r>
            <a:endParaRPr lang="en-US" altLang="ko-KR" sz="1500" dirty="0"/>
          </a:p>
          <a:p>
            <a:pPr marL="285750" indent="-285750">
              <a:lnSpc>
                <a:spcPct val="150000"/>
              </a:lnSpc>
              <a:buFont typeface="Symbol" panose="05050102010706020507" pitchFamily="18" charset="2"/>
              <a:buChar char="Þ"/>
            </a:pPr>
            <a:r>
              <a:rPr lang="en-US" altLang="ko-KR" sz="1500"/>
              <a:t>Learning through </a:t>
            </a:r>
            <a:r>
              <a:rPr lang="en-US" altLang="ko-KR" sz="1500" u="sng"/>
              <a:t>comparison</a:t>
            </a:r>
            <a:r>
              <a:rPr lang="en-US" altLang="ko-KR" sz="1500"/>
              <a:t> between the input samples</a:t>
            </a:r>
            <a:endParaRPr lang="en-US" altLang="ko-KR" sz="1500" dirty="0"/>
          </a:p>
          <a:p>
            <a:pPr marL="742950" lvl="1" indent="-285750">
              <a:lnSpc>
                <a:spcPct val="150000"/>
              </a:lnSpc>
              <a:buFont typeface="Arial" panose="020B0604020202020204" pitchFamily="34" charset="0"/>
              <a:buChar char="•"/>
            </a:pPr>
            <a:r>
              <a:rPr lang="en-US" altLang="ko-KR" sz="1500"/>
              <a:t>Composed of </a:t>
            </a:r>
            <a:r>
              <a:rPr lang="en-US" altLang="ko-KR" sz="1500" b="1">
                <a:solidFill>
                  <a:srgbClr val="6B8FCF"/>
                </a:solidFill>
              </a:rPr>
              <a:t>Positive</a:t>
            </a:r>
            <a:r>
              <a:rPr lang="en-US" altLang="ko-KR" sz="1500">
                <a:solidFill>
                  <a:srgbClr val="6B8FCF"/>
                </a:solidFill>
              </a:rPr>
              <a:t> pair</a:t>
            </a:r>
            <a:r>
              <a:rPr lang="ko-KR" altLang="en-US" sz="1500">
                <a:solidFill>
                  <a:srgbClr val="6B8FCF"/>
                </a:solidFill>
              </a:rPr>
              <a:t> </a:t>
            </a:r>
            <a:r>
              <a:rPr lang="en-US" altLang="ko-KR" sz="1500"/>
              <a:t>an</a:t>
            </a:r>
            <a:r>
              <a:rPr lang="en-US" altLang="ko-KR" sz="1500" dirty="0"/>
              <a:t>d</a:t>
            </a:r>
            <a:r>
              <a:rPr lang="ko-KR" altLang="en-US" sz="1500"/>
              <a:t> </a:t>
            </a:r>
            <a:r>
              <a:rPr lang="en-US" altLang="ko-KR" sz="1500" b="1">
                <a:solidFill>
                  <a:srgbClr val="FF7575"/>
                </a:solidFill>
              </a:rPr>
              <a:t>Negative</a:t>
            </a:r>
            <a:r>
              <a:rPr lang="en-US" altLang="ko-KR" sz="1500">
                <a:solidFill>
                  <a:srgbClr val="FF7575"/>
                </a:solidFill>
              </a:rPr>
              <a:t> pair</a:t>
            </a:r>
            <a:endParaRPr lang="en-US" altLang="ko-KR" sz="1500" dirty="0"/>
          </a:p>
          <a:p>
            <a:pPr marL="742950" lvl="1" indent="-285750">
              <a:lnSpc>
                <a:spcPct val="150000"/>
              </a:lnSpc>
              <a:buFont typeface="Arial" panose="020B0604020202020204" pitchFamily="34" charset="0"/>
              <a:buChar char="•"/>
            </a:pPr>
            <a:r>
              <a:rPr lang="en-US" altLang="ko-KR" sz="1500" dirty="0"/>
              <a:t>Positive </a:t>
            </a:r>
            <a:r>
              <a:rPr lang="en-US" altLang="ko-KR" sz="1500"/>
              <a:t>pair – close, </a:t>
            </a:r>
            <a:r>
              <a:rPr lang="en-US" altLang="ko-KR" sz="1500" dirty="0"/>
              <a:t>Negative </a:t>
            </a:r>
            <a:r>
              <a:rPr lang="en-US" altLang="ko-KR" sz="1500"/>
              <a:t>pair –</a:t>
            </a:r>
            <a:r>
              <a:rPr lang="ko-KR" altLang="en-US" sz="1500"/>
              <a:t> </a:t>
            </a:r>
            <a:r>
              <a:rPr lang="en-US" altLang="ko-KR" sz="1500"/>
              <a:t>far apart</a:t>
            </a:r>
            <a:endParaRPr lang="en-US" altLang="ko-KR" sz="1500" dirty="0"/>
          </a:p>
          <a:p>
            <a:pPr marL="742950" lvl="1" indent="-285750">
              <a:lnSpc>
                <a:spcPct val="150000"/>
              </a:lnSpc>
              <a:buFont typeface="Arial" panose="020B0604020202020204" pitchFamily="34" charset="0"/>
              <a:buChar char="•"/>
            </a:pPr>
            <a:r>
              <a:rPr lang="en-US" altLang="ko-KR" sz="1500"/>
              <a:t>To learn such an embedding space in which </a:t>
            </a:r>
            <a:br>
              <a:rPr lang="en-US" altLang="ko-KR" sz="1500"/>
            </a:br>
            <a:r>
              <a:rPr lang="en-US" altLang="ko-KR" sz="1500" b="1">
                <a:solidFill>
                  <a:srgbClr val="6B8FCF"/>
                </a:solidFill>
              </a:rPr>
              <a:t>Similar</a:t>
            </a:r>
            <a:r>
              <a:rPr lang="en-US" altLang="ko-KR" sz="1500">
                <a:solidFill>
                  <a:srgbClr val="6B8FCF"/>
                </a:solidFill>
              </a:rPr>
              <a:t> samples stay </a:t>
            </a:r>
            <a:r>
              <a:rPr lang="en-US" altLang="ko-KR" sz="1500" b="1">
                <a:solidFill>
                  <a:srgbClr val="6B8FCF"/>
                </a:solidFill>
              </a:rPr>
              <a:t>close</a:t>
            </a:r>
            <a:r>
              <a:rPr lang="en-US" altLang="ko-KR" sz="1500">
                <a:solidFill>
                  <a:srgbClr val="6B8FCF"/>
                </a:solidFill>
              </a:rPr>
              <a:t> together</a:t>
            </a:r>
            <a:r>
              <a:rPr lang="en-US" altLang="ko-KR" sz="1500"/>
              <a:t>, while </a:t>
            </a:r>
            <a:r>
              <a:rPr lang="en-US" altLang="ko-KR" sz="1500" b="1">
                <a:solidFill>
                  <a:srgbClr val="FF7575"/>
                </a:solidFill>
              </a:rPr>
              <a:t>dissimilar</a:t>
            </a:r>
            <a:r>
              <a:rPr lang="en-US" altLang="ko-KR" sz="1500">
                <a:solidFill>
                  <a:srgbClr val="FF7575"/>
                </a:solidFill>
              </a:rPr>
              <a:t> ones are </a:t>
            </a:r>
            <a:r>
              <a:rPr lang="en-US" altLang="ko-KR" sz="1500" b="1">
                <a:solidFill>
                  <a:srgbClr val="FF7575"/>
                </a:solidFill>
              </a:rPr>
              <a:t>far</a:t>
            </a:r>
            <a:r>
              <a:rPr lang="en-US" altLang="ko-KR" sz="1500">
                <a:solidFill>
                  <a:srgbClr val="FF7575"/>
                </a:solidFill>
              </a:rPr>
              <a:t> apart </a:t>
            </a:r>
          </a:p>
          <a:p>
            <a:pPr marL="285750" indent="-285750">
              <a:lnSpc>
                <a:spcPct val="150000"/>
              </a:lnSpc>
              <a:buFont typeface="Arial" panose="020B0604020202020204" pitchFamily="34" charset="0"/>
              <a:buChar char="•"/>
            </a:pPr>
            <a:r>
              <a:rPr lang="en-US" altLang="ko-KR" sz="1500"/>
              <a:t>Advantages: data construction costs are none and learn easier</a:t>
            </a:r>
          </a:p>
          <a:p>
            <a:pPr marL="742950" lvl="1" indent="-285750">
              <a:lnSpc>
                <a:spcPct val="150000"/>
              </a:lnSpc>
              <a:buFont typeface="Arial" panose="020B0604020202020204" pitchFamily="34" charset="0"/>
              <a:buChar char="•"/>
            </a:pPr>
            <a:r>
              <a:rPr lang="en-US" altLang="ko-KR" sz="1500" b="1"/>
              <a:t>Use Unlabelled data </a:t>
            </a:r>
            <a:r>
              <a:rPr lang="ko-KR" altLang="en-US" sz="1500"/>
              <a:t>⇒ </a:t>
            </a:r>
            <a:r>
              <a:rPr lang="en-US" altLang="ko-KR" sz="1500"/>
              <a:t>representation is more general, can respond to new classes</a:t>
            </a:r>
          </a:p>
          <a:p>
            <a:pPr marL="285750" indent="-285750">
              <a:lnSpc>
                <a:spcPct val="150000"/>
              </a:lnSpc>
              <a:buFont typeface="Arial" panose="020B0604020202020204" pitchFamily="34" charset="0"/>
              <a:buChar char="•"/>
            </a:pPr>
            <a:r>
              <a:rPr lang="en-US" altLang="ko-KR" sz="1500"/>
              <a:t>It is used as a way to fine-tuning network for various Downstream tasks(classification)</a:t>
            </a:r>
          </a:p>
          <a:p>
            <a:pPr marL="742950" lvl="1" indent="-285750">
              <a:lnSpc>
                <a:spcPct val="150000"/>
              </a:lnSpc>
              <a:buFont typeface="Arial" panose="020B0604020202020204" pitchFamily="34" charset="0"/>
              <a:buChar char="•"/>
            </a:pPr>
            <a:r>
              <a:rPr lang="en-US" altLang="ko-KR" sz="1500"/>
              <a:t>It is much simpler to perform fine-tuning with other tasks in that it can be done without modification of the model structure</a:t>
            </a:r>
          </a:p>
        </p:txBody>
      </p:sp>
      <p:sp>
        <p:nvSpPr>
          <p:cNvPr id="11" name="TextBox 10">
            <a:extLst>
              <a:ext uri="{FF2B5EF4-FFF2-40B4-BE49-F238E27FC236}">
                <a16:creationId xmlns:a16="http://schemas.microsoft.com/office/drawing/2014/main" id="{692A49CF-82F5-E5ED-BD24-87952A03F3BF}"/>
              </a:ext>
            </a:extLst>
          </p:cNvPr>
          <p:cNvSpPr txBox="1"/>
          <p:nvPr/>
        </p:nvSpPr>
        <p:spPr>
          <a:xfrm>
            <a:off x="10135701" y="6455752"/>
            <a:ext cx="2056299" cy="246221"/>
          </a:xfrm>
          <a:prstGeom prst="rect">
            <a:avLst/>
          </a:prstGeom>
          <a:noFill/>
        </p:spPr>
        <p:txBody>
          <a:bodyPr wrap="square">
            <a:spAutoFit/>
          </a:bodyPr>
          <a:lstStyle/>
          <a:p>
            <a:pPr algn="r"/>
            <a:r>
              <a:rPr lang="ko-KR" altLang="en-US" sz="1000" dirty="0">
                <a:solidFill>
                  <a:schemeClr val="bg1">
                    <a:lumMod val="65000"/>
                  </a:schemeClr>
                </a:solidFill>
              </a:rPr>
              <a:t>https://daebaq27.tistory.com/97</a:t>
            </a:r>
          </a:p>
        </p:txBody>
      </p:sp>
      <p:sp>
        <p:nvSpPr>
          <p:cNvPr id="15" name="TextBox 14">
            <a:extLst>
              <a:ext uri="{FF2B5EF4-FFF2-40B4-BE49-F238E27FC236}">
                <a16:creationId xmlns:a16="http://schemas.microsoft.com/office/drawing/2014/main" id="{6DC795D6-09CE-978F-EC2A-5C9177EF5518}"/>
              </a:ext>
            </a:extLst>
          </p:cNvPr>
          <p:cNvSpPr txBox="1"/>
          <p:nvPr/>
        </p:nvSpPr>
        <p:spPr>
          <a:xfrm>
            <a:off x="515937" y="1288357"/>
            <a:ext cx="3412635" cy="454292"/>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altLang="ko-KR" b="1" dirty="0"/>
              <a:t>Contrastive Learning</a:t>
            </a:r>
          </a:p>
        </p:txBody>
      </p:sp>
      <p:pic>
        <p:nvPicPr>
          <p:cNvPr id="17" name="Picture 2">
            <a:extLst>
              <a:ext uri="{FF2B5EF4-FFF2-40B4-BE49-F238E27FC236}">
                <a16:creationId xmlns:a16="http://schemas.microsoft.com/office/drawing/2014/main" id="{664990BE-BE18-F3E0-E881-4B144DE1D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358" y="1120714"/>
            <a:ext cx="4647666" cy="2587100"/>
          </a:xfrm>
          <a:prstGeom prst="rect">
            <a:avLst/>
          </a:prstGeom>
          <a:noFill/>
          <a:effectLst>
            <a:outerShdw blurRad="38100" algn="ctr" rotWithShape="0">
              <a:prstClr val="black">
                <a:alpha val="32000"/>
              </a:prstClr>
            </a:outerShdw>
          </a:effectLst>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F1B2036E-F098-0577-2822-E85506392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8399" y="3749489"/>
            <a:ext cx="3226625" cy="245553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4ED7685-AA9C-08AA-228F-73ED4C10EB57}"/>
              </a:ext>
            </a:extLst>
          </p:cNvPr>
          <p:cNvSpPr txBox="1"/>
          <p:nvPr/>
        </p:nvSpPr>
        <p:spPr>
          <a:xfrm>
            <a:off x="8911448" y="6134922"/>
            <a:ext cx="2980526" cy="307777"/>
          </a:xfrm>
          <a:prstGeom prst="rect">
            <a:avLst/>
          </a:prstGeom>
          <a:noFill/>
        </p:spPr>
        <p:txBody>
          <a:bodyPr wrap="square" rtlCol="0">
            <a:spAutoFit/>
          </a:bodyPr>
          <a:lstStyle/>
          <a:p>
            <a:r>
              <a:rPr lang="en-US" altLang="ko-KR" sz="1400">
                <a:solidFill>
                  <a:schemeClr val="bg1">
                    <a:lumMod val="50000"/>
                  </a:schemeClr>
                </a:solidFill>
              </a:rPr>
              <a:t>&gt; Train with using Pretext task</a:t>
            </a:r>
            <a:endParaRPr lang="ko-KR" altLang="en-US" sz="1400" dirty="0">
              <a:solidFill>
                <a:schemeClr val="bg1">
                  <a:lumMod val="50000"/>
                </a:schemeClr>
              </a:solidFill>
            </a:endParaRPr>
          </a:p>
        </p:txBody>
      </p:sp>
      <p:sp>
        <p:nvSpPr>
          <p:cNvPr id="20" name="TextBox 19">
            <a:extLst>
              <a:ext uri="{FF2B5EF4-FFF2-40B4-BE49-F238E27FC236}">
                <a16:creationId xmlns:a16="http://schemas.microsoft.com/office/drawing/2014/main" id="{61F044A9-CBE9-58B6-C6E5-267D70176858}"/>
              </a:ext>
            </a:extLst>
          </p:cNvPr>
          <p:cNvSpPr txBox="1"/>
          <p:nvPr/>
        </p:nvSpPr>
        <p:spPr>
          <a:xfrm>
            <a:off x="5456153" y="6622693"/>
            <a:ext cx="6735847" cy="246221"/>
          </a:xfrm>
          <a:prstGeom prst="rect">
            <a:avLst/>
          </a:prstGeom>
          <a:noFill/>
        </p:spPr>
        <p:txBody>
          <a:bodyPr wrap="square">
            <a:spAutoFit/>
          </a:bodyPr>
          <a:lstStyle/>
          <a:p>
            <a:pPr algn="r"/>
            <a:r>
              <a:rPr lang="en-US" altLang="ko-KR" sz="1000" dirty="0">
                <a:solidFill>
                  <a:schemeClr val="bg1">
                    <a:lumMod val="65000"/>
                  </a:schemeClr>
                </a:solidFill>
              </a:rPr>
              <a:t>https://velog.io/@jhlee508/</a:t>
            </a:r>
            <a:r>
              <a:rPr lang="ko-KR" altLang="en-US" sz="1000" dirty="0">
                <a:solidFill>
                  <a:schemeClr val="bg1">
                    <a:lumMod val="65000"/>
                  </a:schemeClr>
                </a:solidFill>
              </a:rPr>
              <a:t>논문</a:t>
            </a:r>
            <a:r>
              <a:rPr lang="en-US" altLang="ko-KR" sz="1000" dirty="0">
                <a:solidFill>
                  <a:schemeClr val="bg1">
                    <a:lumMod val="65000"/>
                  </a:schemeClr>
                </a:solidFill>
              </a:rPr>
              <a:t>-</a:t>
            </a:r>
            <a:r>
              <a:rPr lang="ko-KR" altLang="en-US" sz="1000" dirty="0">
                <a:solidFill>
                  <a:schemeClr val="bg1">
                    <a:lumMod val="65000"/>
                  </a:schemeClr>
                </a:solidFill>
              </a:rPr>
              <a:t>정리</a:t>
            </a:r>
            <a:r>
              <a:rPr lang="en-US" altLang="ko-KR" sz="1000" dirty="0">
                <a:solidFill>
                  <a:schemeClr val="bg1">
                    <a:lumMod val="65000"/>
                  </a:schemeClr>
                </a:solidFill>
              </a:rPr>
              <a:t>-A-Simple-Framework-for-Contrastive-Learning-of-Visual-Representations</a:t>
            </a:r>
          </a:p>
        </p:txBody>
      </p:sp>
    </p:spTree>
    <p:extLst>
      <p:ext uri="{BB962C8B-B14F-4D97-AF65-F5344CB8AC3E}">
        <p14:creationId xmlns:p14="http://schemas.microsoft.com/office/powerpoint/2010/main" val="3227677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2C8D01-1348-904F-A28E-FB1F05F50B66}"/>
              </a:ext>
            </a:extLst>
          </p:cNvPr>
          <p:cNvSpPr>
            <a:spLocks noGrp="1"/>
          </p:cNvSpPr>
          <p:nvPr>
            <p:ph type="ctrTitle"/>
          </p:nvPr>
        </p:nvSpPr>
        <p:spPr>
          <a:xfrm>
            <a:off x="1701971" y="2170933"/>
            <a:ext cx="8788059" cy="2149454"/>
          </a:xfrm>
          <a:ln w="28575">
            <a:solidFill>
              <a:srgbClr val="6B8FCF">
                <a:alpha val="80000"/>
              </a:srgbClr>
            </a:solidFill>
          </a:ln>
        </p:spPr>
        <p:txBody>
          <a:bodyPr anchor="ctr">
            <a:noAutofit/>
          </a:bodyPr>
          <a:lstStyle/>
          <a:p>
            <a:r>
              <a:rPr lang="en-US" altLang="ko-KR" sz="3200" dirty="0">
                <a:latin typeface="Tahoma" panose="020B0604030504040204" pitchFamily="34" charset="0"/>
                <a:ea typeface="Tahoma" panose="020B0604030504040204" pitchFamily="34" charset="0"/>
                <a:cs typeface="Tahoma" panose="020B0604030504040204" pitchFamily="34" charset="0"/>
              </a:rPr>
              <a:t>A Simple Framework for Contrastive </a:t>
            </a:r>
            <a:r>
              <a:rPr lang="en-US" altLang="ko-KR" sz="3200">
                <a:latin typeface="Tahoma" panose="020B0604030504040204" pitchFamily="34" charset="0"/>
                <a:ea typeface="Tahoma" panose="020B0604030504040204" pitchFamily="34" charset="0"/>
                <a:cs typeface="Tahoma" panose="020B0604030504040204" pitchFamily="34" charset="0"/>
              </a:rPr>
              <a:t>Learning </a:t>
            </a:r>
            <a:br>
              <a:rPr lang="en-US" altLang="ko-KR" sz="3200">
                <a:latin typeface="Tahoma" panose="020B0604030504040204" pitchFamily="34" charset="0"/>
                <a:ea typeface="Tahoma" panose="020B0604030504040204" pitchFamily="34" charset="0"/>
                <a:cs typeface="Tahoma" panose="020B0604030504040204" pitchFamily="34" charset="0"/>
              </a:rPr>
            </a:br>
            <a:r>
              <a:rPr lang="en-US" altLang="ko-KR" sz="3200">
                <a:latin typeface="Tahoma" panose="020B0604030504040204" pitchFamily="34" charset="0"/>
                <a:ea typeface="Tahoma" panose="020B0604030504040204" pitchFamily="34" charset="0"/>
                <a:cs typeface="Tahoma" panose="020B0604030504040204" pitchFamily="34" charset="0"/>
              </a:rPr>
              <a:t>of </a:t>
            </a:r>
            <a:r>
              <a:rPr lang="en-US" altLang="ko-KR" sz="3200" dirty="0">
                <a:latin typeface="Tahoma" panose="020B0604030504040204" pitchFamily="34" charset="0"/>
                <a:ea typeface="Tahoma" panose="020B0604030504040204" pitchFamily="34" charset="0"/>
                <a:cs typeface="Tahoma" panose="020B0604030504040204" pitchFamily="34" charset="0"/>
              </a:rPr>
              <a:t>Visual Representations</a:t>
            </a:r>
            <a:endParaRPr lang="ko-KR" altLang="en-US" sz="3200" dirty="0">
              <a:latin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433B89A1-AC33-8D2C-470E-70698F2016E8}"/>
              </a:ext>
            </a:extLst>
          </p:cNvPr>
          <p:cNvSpPr txBox="1"/>
          <p:nvPr/>
        </p:nvSpPr>
        <p:spPr>
          <a:xfrm>
            <a:off x="1701970" y="4320387"/>
            <a:ext cx="5504300" cy="523220"/>
          </a:xfrm>
          <a:prstGeom prst="rect">
            <a:avLst/>
          </a:prstGeom>
          <a:noFill/>
        </p:spPr>
        <p:txBody>
          <a:bodyPr wrap="square">
            <a:spAutoFit/>
          </a:bodyPr>
          <a:lstStyle/>
          <a:p>
            <a:r>
              <a:rPr lang="en-US" altLang="ko-KR" sz="1400"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Chen, Ting, et al. </a:t>
            </a:r>
            <a:r>
              <a:rPr lang="en-US" altLang="ko-KR" sz="1200"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(Google Research)</a:t>
            </a:r>
          </a:p>
          <a:p>
            <a:r>
              <a:rPr lang="en-US" altLang="ko-KR" sz="1400"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International conference on machine learning. PMLR, 2020.</a:t>
            </a:r>
            <a:endParaRPr lang="ko-KR" altLang="en-US" sz="14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8654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t>1. Introduction</a:t>
            </a:r>
            <a:endParaRPr lang="ko-KR" altLang="en-US" sz="2400" b="1" u="sng" dirty="0"/>
          </a:p>
        </p:txBody>
      </p:sp>
      <p:sp>
        <p:nvSpPr>
          <p:cNvPr id="6" name="TextBox 5">
            <a:extLst>
              <a:ext uri="{FF2B5EF4-FFF2-40B4-BE49-F238E27FC236}">
                <a16:creationId xmlns:a16="http://schemas.microsoft.com/office/drawing/2014/main" id="{2188782E-44BF-062E-224B-C021A5C826FC}"/>
              </a:ext>
            </a:extLst>
          </p:cNvPr>
          <p:cNvSpPr txBox="1"/>
          <p:nvPr/>
        </p:nvSpPr>
        <p:spPr>
          <a:xfrm>
            <a:off x="515937" y="1312537"/>
            <a:ext cx="6301829" cy="198368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altLang="ko-KR" b="1" dirty="0"/>
              <a:t>SimCLR </a:t>
            </a:r>
            <a:r>
              <a:rPr lang="en-US" altLang="ko-KR" sz="1600" b="1" dirty="0"/>
              <a:t>-</a:t>
            </a:r>
            <a:r>
              <a:rPr lang="en-US" altLang="ko-KR" sz="1600" dirty="0"/>
              <a:t> a simple framework for </a:t>
            </a:r>
            <a:r>
              <a:rPr lang="en-US" altLang="ko-KR" sz="1600" b="1" dirty="0">
                <a:solidFill>
                  <a:srgbClr val="4270C2"/>
                </a:solidFill>
              </a:rPr>
              <a:t>contrastive learning</a:t>
            </a:r>
            <a:r>
              <a:rPr lang="en-US" altLang="ko-KR" sz="1600" dirty="0">
                <a:solidFill>
                  <a:srgbClr val="4270C2"/>
                </a:solidFill>
              </a:rPr>
              <a:t> </a:t>
            </a:r>
            <a:r>
              <a:rPr lang="en-US" altLang="ko-KR" sz="1600" dirty="0"/>
              <a:t>of visual representations</a:t>
            </a:r>
          </a:p>
          <a:p>
            <a:pPr marL="742950" lvl="1" indent="-285750">
              <a:lnSpc>
                <a:spcPct val="150000"/>
              </a:lnSpc>
              <a:buFont typeface="Arial" panose="020B0604020202020204" pitchFamily="34" charset="0"/>
              <a:buChar char="•"/>
            </a:pPr>
            <a:r>
              <a:rPr lang="en-US" altLang="ko-KR" sz="1600" dirty="0"/>
              <a:t>Outperforms previous work</a:t>
            </a:r>
          </a:p>
          <a:p>
            <a:pPr marL="742950" lvl="1" indent="-285750">
              <a:lnSpc>
                <a:spcPct val="150000"/>
              </a:lnSpc>
              <a:buFont typeface="Arial" panose="020B0604020202020204" pitchFamily="34" charset="0"/>
              <a:buChar char="•"/>
            </a:pPr>
            <a:r>
              <a:rPr lang="en-US" altLang="ko-KR" sz="1600" dirty="0"/>
              <a:t>Simpler, requiring neither specialized architectures nor a memory bank</a:t>
            </a:r>
          </a:p>
        </p:txBody>
      </p:sp>
      <p:sp>
        <p:nvSpPr>
          <p:cNvPr id="9" name="TextBox 8">
            <a:extLst>
              <a:ext uri="{FF2B5EF4-FFF2-40B4-BE49-F238E27FC236}">
                <a16:creationId xmlns:a16="http://schemas.microsoft.com/office/drawing/2014/main" id="{4E262F7D-1CD2-9678-413C-EB257F68A044}"/>
              </a:ext>
            </a:extLst>
          </p:cNvPr>
          <p:cNvSpPr txBox="1"/>
          <p:nvPr/>
        </p:nvSpPr>
        <p:spPr>
          <a:xfrm>
            <a:off x="0" y="0"/>
            <a:ext cx="10647544" cy="253916"/>
          </a:xfrm>
          <a:prstGeom prst="rect">
            <a:avLst/>
          </a:prstGeom>
          <a:noFill/>
        </p:spPr>
        <p:txBody>
          <a:bodyPr wrap="square" rtlCol="0">
            <a:spAutoFit/>
          </a:bodyPr>
          <a:lstStyle/>
          <a:p>
            <a:r>
              <a:rPr lang="en-US" altLang="ko-KR" sz="1050" b="0" i="0" dirty="0">
                <a:solidFill>
                  <a:schemeClr val="bg1">
                    <a:lumMod val="65000"/>
                  </a:schemeClr>
                </a:solidFill>
                <a:effectLst/>
                <a:latin typeface="Arial" panose="020B0604020202020204" pitchFamily="34" charset="0"/>
              </a:rPr>
              <a:t>Chen, Ting, et al. "A simple framework for contrastive learning of visual representations." International conference on machine learning. PMLR, 2020.</a:t>
            </a:r>
          </a:p>
        </p:txBody>
      </p:sp>
      <p:sp>
        <p:nvSpPr>
          <p:cNvPr id="11" name="TextBox 10">
            <a:extLst>
              <a:ext uri="{FF2B5EF4-FFF2-40B4-BE49-F238E27FC236}">
                <a16:creationId xmlns:a16="http://schemas.microsoft.com/office/drawing/2014/main" id="{5481EF30-FFA6-F378-2E64-2114E0FFA5EF}"/>
              </a:ext>
            </a:extLst>
          </p:cNvPr>
          <p:cNvSpPr txBox="1"/>
          <p:nvPr/>
        </p:nvSpPr>
        <p:spPr>
          <a:xfrm>
            <a:off x="515938" y="3316123"/>
            <a:ext cx="6301828" cy="3378425"/>
          </a:xfrm>
          <a:prstGeom prst="rect">
            <a:avLst/>
          </a:prstGeom>
          <a:noFill/>
        </p:spPr>
        <p:txBody>
          <a:bodyPr wrap="square">
            <a:spAutoFit/>
          </a:bodyPr>
          <a:lstStyle/>
          <a:p>
            <a:pPr marL="285750" indent="-285750">
              <a:lnSpc>
                <a:spcPct val="170000"/>
              </a:lnSpc>
              <a:buFont typeface="Wingdings" panose="05000000000000000000" pitchFamily="2" charset="2"/>
              <a:buChar char="ü"/>
            </a:pPr>
            <a:r>
              <a:rPr lang="en-US" altLang="ko-KR" sz="1600" dirty="0"/>
              <a:t>Major components</a:t>
            </a:r>
          </a:p>
          <a:p>
            <a:pPr marL="800100" lvl="1" indent="-342900">
              <a:lnSpc>
                <a:spcPct val="170000"/>
              </a:lnSpc>
              <a:buAutoNum type="arabicPeriod"/>
            </a:pPr>
            <a:r>
              <a:rPr lang="en-US" altLang="ko-KR" sz="1600">
                <a:solidFill>
                  <a:srgbClr val="4270C2"/>
                </a:solidFill>
              </a:rPr>
              <a:t>Composition of multiple data augmentation </a:t>
            </a:r>
            <a:r>
              <a:rPr lang="en-US" altLang="ko-KR" sz="1600"/>
              <a:t>operations is crucial in defining the contrastive prediction tasks</a:t>
            </a:r>
          </a:p>
          <a:p>
            <a:pPr marL="800100" lvl="1" indent="-342900">
              <a:lnSpc>
                <a:spcPct val="170000"/>
              </a:lnSpc>
              <a:buAutoNum type="arabicPeriod"/>
            </a:pPr>
            <a:r>
              <a:rPr lang="en-US" altLang="ko-KR" sz="1600"/>
              <a:t>Introducing a learnable </a:t>
            </a:r>
            <a:r>
              <a:rPr lang="en-US" altLang="ko-KR" sz="1600">
                <a:solidFill>
                  <a:srgbClr val="FF7575"/>
                </a:solidFill>
              </a:rPr>
              <a:t>nonlinear transformation </a:t>
            </a:r>
            <a:r>
              <a:rPr lang="en-US" altLang="ko-KR" sz="1600"/>
              <a:t>between the representation and the contrastive loss substantially improves the quality of the learned representations</a:t>
            </a:r>
          </a:p>
          <a:p>
            <a:pPr marL="800100" lvl="1" indent="-342900">
              <a:lnSpc>
                <a:spcPct val="170000"/>
              </a:lnSpc>
              <a:buAutoNum type="arabicPeriod"/>
            </a:pPr>
            <a:r>
              <a:rPr lang="en-US" altLang="ko-KR" sz="1600"/>
              <a:t>Benefits from larger batch sizes and longer training compared to its supervised counterpart</a:t>
            </a:r>
          </a:p>
        </p:txBody>
      </p:sp>
      <p:sp>
        <p:nvSpPr>
          <p:cNvPr id="13" name="TextBox 12">
            <a:extLst>
              <a:ext uri="{FF2B5EF4-FFF2-40B4-BE49-F238E27FC236}">
                <a16:creationId xmlns:a16="http://schemas.microsoft.com/office/drawing/2014/main" id="{05BC5614-7DFD-FAE5-2BEB-AF2F6A47D423}"/>
              </a:ext>
            </a:extLst>
          </p:cNvPr>
          <p:cNvSpPr txBox="1"/>
          <p:nvPr/>
        </p:nvSpPr>
        <p:spPr>
          <a:xfrm>
            <a:off x="6952962" y="4881554"/>
            <a:ext cx="5051386" cy="1075294"/>
          </a:xfrm>
          <a:prstGeom prst="rect">
            <a:avLst/>
          </a:prstGeom>
          <a:noFill/>
        </p:spPr>
        <p:txBody>
          <a:bodyPr wrap="square">
            <a:spAutoFit/>
          </a:bodyPr>
          <a:lstStyle/>
          <a:p>
            <a:pPr marL="171450" indent="-171450">
              <a:lnSpc>
                <a:spcPct val="150000"/>
              </a:lnSpc>
              <a:buFont typeface="맑은 고딕" panose="020B0503020000020004" pitchFamily="50" charset="-127"/>
              <a:buChar char="&gt;"/>
            </a:pPr>
            <a:r>
              <a:rPr lang="en-US" altLang="ko-KR" sz="1100" dirty="0">
                <a:solidFill>
                  <a:schemeClr val="tx1">
                    <a:lumMod val="50000"/>
                    <a:lumOff val="50000"/>
                  </a:schemeClr>
                </a:solidFill>
              </a:rPr>
              <a:t>ImageNet Top-1 accuracy of linear classifiers trained on representations learned with different self-supervised methods (pretrained on ImageNet). Gray cross indicates supervised ResNet-50. Our method, SimCLR, is shown in bold. </a:t>
            </a:r>
          </a:p>
        </p:txBody>
      </p:sp>
      <p:pic>
        <p:nvPicPr>
          <p:cNvPr id="14" name="그림 13">
            <a:extLst>
              <a:ext uri="{FF2B5EF4-FFF2-40B4-BE49-F238E27FC236}">
                <a16:creationId xmlns:a16="http://schemas.microsoft.com/office/drawing/2014/main" id="{3550B59F-30E4-08DC-0645-D07F8750CACD}"/>
              </a:ext>
            </a:extLst>
          </p:cNvPr>
          <p:cNvPicPr>
            <a:picLocks noChangeAspect="1"/>
          </p:cNvPicPr>
          <p:nvPr/>
        </p:nvPicPr>
        <p:blipFill>
          <a:blip r:embed="rId3"/>
          <a:stretch>
            <a:fillRect/>
          </a:stretch>
        </p:blipFill>
        <p:spPr>
          <a:xfrm>
            <a:off x="6952962" y="1312537"/>
            <a:ext cx="4723101" cy="3569017"/>
          </a:xfrm>
          <a:prstGeom prst="rect">
            <a:avLst/>
          </a:prstGeom>
        </p:spPr>
      </p:pic>
    </p:spTree>
    <p:extLst>
      <p:ext uri="{BB962C8B-B14F-4D97-AF65-F5344CB8AC3E}">
        <p14:creationId xmlns:p14="http://schemas.microsoft.com/office/powerpoint/2010/main" val="2351987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t>2. Method</a:t>
            </a:r>
            <a:endParaRPr lang="ko-KR" altLang="en-US" sz="2400" b="1" u="sng" dirty="0"/>
          </a:p>
        </p:txBody>
      </p:sp>
      <p:sp>
        <p:nvSpPr>
          <p:cNvPr id="6" name="TextBox 5">
            <a:extLst>
              <a:ext uri="{FF2B5EF4-FFF2-40B4-BE49-F238E27FC236}">
                <a16:creationId xmlns:a16="http://schemas.microsoft.com/office/drawing/2014/main" id="{2188782E-44BF-062E-224B-C021A5C826FC}"/>
              </a:ext>
            </a:extLst>
          </p:cNvPr>
          <p:cNvSpPr txBox="1"/>
          <p:nvPr/>
        </p:nvSpPr>
        <p:spPr>
          <a:xfrm>
            <a:off x="472541" y="1246673"/>
            <a:ext cx="5026412" cy="454292"/>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altLang="ko-KR" b="1" dirty="0"/>
              <a:t>The Contrastive Learning Framework</a:t>
            </a:r>
            <a:endParaRPr lang="en-US" altLang="ko-KR" dirty="0"/>
          </a:p>
        </p:txBody>
      </p:sp>
      <p:sp>
        <p:nvSpPr>
          <p:cNvPr id="9" name="TextBox 8">
            <a:extLst>
              <a:ext uri="{FF2B5EF4-FFF2-40B4-BE49-F238E27FC236}">
                <a16:creationId xmlns:a16="http://schemas.microsoft.com/office/drawing/2014/main" id="{4E262F7D-1CD2-9678-413C-EB257F68A044}"/>
              </a:ext>
            </a:extLst>
          </p:cNvPr>
          <p:cNvSpPr txBox="1"/>
          <p:nvPr/>
        </p:nvSpPr>
        <p:spPr>
          <a:xfrm>
            <a:off x="0" y="0"/>
            <a:ext cx="10647544" cy="253916"/>
          </a:xfrm>
          <a:prstGeom prst="rect">
            <a:avLst/>
          </a:prstGeom>
          <a:noFill/>
        </p:spPr>
        <p:txBody>
          <a:bodyPr wrap="square" rtlCol="0">
            <a:spAutoFit/>
          </a:bodyPr>
          <a:lstStyle/>
          <a:p>
            <a:r>
              <a:rPr lang="en-US" altLang="ko-KR" sz="1050" b="0" i="0" dirty="0">
                <a:solidFill>
                  <a:schemeClr val="bg1">
                    <a:lumMod val="65000"/>
                  </a:schemeClr>
                </a:solidFill>
                <a:effectLst/>
                <a:latin typeface="Arial" panose="020B0604020202020204" pitchFamily="34" charset="0"/>
              </a:rPr>
              <a:t>Chen, Ting, et al. "A simple framework for contrastive learning of visual representations." International conference on machine learning. PMLR, 2020.</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481EF30-FFA6-F378-2E64-2114E0FFA5EF}"/>
                  </a:ext>
                </a:extLst>
              </p:cNvPr>
              <p:cNvSpPr txBox="1"/>
              <p:nvPr/>
            </p:nvSpPr>
            <p:spPr>
              <a:xfrm>
                <a:off x="5449359" y="1253161"/>
                <a:ext cx="6633611" cy="4622356"/>
              </a:xfrm>
              <a:prstGeom prst="rect">
                <a:avLst/>
              </a:prstGeom>
              <a:noFill/>
            </p:spPr>
            <p:txBody>
              <a:bodyPr wrap="square">
                <a:spAutoFit/>
              </a:bodyPr>
              <a:lstStyle/>
              <a:p>
                <a:pPr marL="285750" indent="-285750">
                  <a:lnSpc>
                    <a:spcPct val="150000"/>
                  </a:lnSpc>
                  <a:buFont typeface="한컴산뜻돋움" panose="02000000000000000000" pitchFamily="2" charset="-127"/>
                  <a:buChar char="★"/>
                </a:pPr>
                <a:r>
                  <a:rPr lang="en-US" altLang="ko-KR" sz="1600" b="1" dirty="0"/>
                  <a:t>Data augmentation </a:t>
                </a:r>
                <a:r>
                  <a:rPr lang="en-US" altLang="ko-KR" sz="1600" dirty="0"/>
                  <a:t>module</a:t>
                </a:r>
                <a:endParaRPr lang="en-US" altLang="ko-KR" sz="1600" b="0" i="1" dirty="0">
                  <a:solidFill>
                    <a:srgbClr val="212529"/>
                  </a:solidFill>
                  <a:effectLst/>
                </a:endParaRPr>
              </a:p>
              <a:p>
                <a:pPr marL="742950" lvl="1" indent="-285750">
                  <a:lnSpc>
                    <a:spcPct val="150000"/>
                  </a:lnSpc>
                  <a:buFont typeface="Arial" panose="020B0604020202020204" pitchFamily="34" charset="0"/>
                  <a:buChar char="•"/>
                </a:pPr>
                <a14:m>
                  <m:oMath xmlns:m="http://schemas.openxmlformats.org/officeDocument/2006/math">
                    <m:r>
                      <a:rPr lang="en-US" altLang="ko-KR" sz="1600" b="0" i="1" smtClean="0">
                        <a:solidFill>
                          <a:srgbClr val="212529"/>
                        </a:solidFill>
                        <a:effectLst/>
                        <a:latin typeface="Cambria Math" panose="02040503050406030204" pitchFamily="18" charset="0"/>
                      </a:rPr>
                      <m:t>𝑇</m:t>
                    </m:r>
                  </m:oMath>
                </a14:m>
                <a:r>
                  <a:rPr lang="en-US" altLang="ko-KR" sz="1600" b="0" i="0" dirty="0">
                    <a:solidFill>
                      <a:srgbClr val="212529"/>
                    </a:solidFill>
                    <a:effectLst/>
                    <a:cs typeface="Calibri" panose="020F0502020204030204" pitchFamily="34" charset="0"/>
                  </a:rPr>
                  <a:t> : </a:t>
                </a:r>
                <a:r>
                  <a:rPr lang="en-US" altLang="ko-KR" sz="1600" b="0" i="0">
                    <a:solidFill>
                      <a:srgbClr val="212529"/>
                    </a:solidFill>
                    <a:effectLst/>
                    <a:cs typeface="Calibri" panose="020F0502020204030204" pitchFamily="34" charset="0"/>
                  </a:rPr>
                  <a:t>Data augmentations</a:t>
                </a:r>
                <a:br>
                  <a:rPr lang="en-US" altLang="ko-KR" sz="1600" b="0" i="0" dirty="0">
                    <a:solidFill>
                      <a:srgbClr val="212529"/>
                    </a:solidFill>
                    <a:effectLst/>
                    <a:cs typeface="Calibri" panose="020F0502020204030204" pitchFamily="34" charset="0"/>
                  </a:rPr>
                </a:br>
                <a:r>
                  <a:rPr lang="en-US" altLang="ko-KR" sz="1600" b="0" i="0" dirty="0">
                    <a:solidFill>
                      <a:srgbClr val="212529"/>
                    </a:solidFill>
                    <a:effectLst/>
                    <a:cs typeface="Calibri" panose="020F0502020204030204" pitchFamily="34" charset="0"/>
                  </a:rPr>
                  <a:t>(Random Resize Crop, Random Color distortion, Gaussian Blur)</a:t>
                </a:r>
              </a:p>
              <a:p>
                <a:pPr marL="742950" lvl="1" indent="-285750">
                  <a:lnSpc>
                    <a:spcPct val="150000"/>
                  </a:lnSpc>
                  <a:buFont typeface="Arial" panose="020B0604020202020204" pitchFamily="34" charset="0"/>
                  <a:buChar char="•"/>
                </a:pPr>
                <a14:m>
                  <m:oMath xmlns:m="http://schemas.openxmlformats.org/officeDocument/2006/math">
                    <m:r>
                      <a:rPr lang="en-US" altLang="ko-KR" sz="1600" b="0" i="1" smtClean="0">
                        <a:solidFill>
                          <a:srgbClr val="212529"/>
                        </a:solidFill>
                        <a:effectLst/>
                        <a:latin typeface="Cambria Math" panose="02040503050406030204" pitchFamily="18" charset="0"/>
                      </a:rPr>
                      <m:t>𝑡</m:t>
                    </m:r>
                    <m:r>
                      <a:rPr lang="en-US" altLang="ko-KR" sz="1600" b="0" i="1" smtClean="0">
                        <a:solidFill>
                          <a:srgbClr val="212529"/>
                        </a:solidFill>
                        <a:effectLst/>
                        <a:latin typeface="Cambria Math" panose="02040503050406030204" pitchFamily="18" charset="0"/>
                      </a:rPr>
                      <m:t>, </m:t>
                    </m:r>
                    <m:r>
                      <a:rPr lang="en-US" altLang="ko-KR" sz="1600" b="0" i="1" smtClean="0">
                        <a:solidFill>
                          <a:srgbClr val="212529"/>
                        </a:solidFill>
                        <a:effectLst/>
                        <a:latin typeface="Cambria Math" panose="02040503050406030204" pitchFamily="18" charset="0"/>
                      </a:rPr>
                      <m:t>𝑡</m:t>
                    </m:r>
                    <m:r>
                      <a:rPr lang="en-US" altLang="ko-KR" sz="1600" b="0" i="1" smtClean="0">
                        <a:solidFill>
                          <a:srgbClr val="212529"/>
                        </a:solidFill>
                        <a:effectLst/>
                        <a:latin typeface="Cambria Math" panose="02040503050406030204" pitchFamily="18" charset="0"/>
                      </a:rPr>
                      <m:t>′</m:t>
                    </m:r>
                  </m:oMath>
                </a14:m>
                <a:r>
                  <a:rPr lang="en-US" altLang="ko-KR" sz="1600" b="0" i="0" dirty="0">
                    <a:solidFill>
                      <a:srgbClr val="212529"/>
                    </a:solidFill>
                    <a:effectLst/>
                    <a:cs typeface="Calibri" panose="020F0502020204030204" pitchFamily="34" charset="0"/>
                  </a:rPr>
                  <a:t> </a:t>
                </a:r>
                <a:r>
                  <a:rPr lang="en-US" altLang="ko-KR" sz="1600" b="0" i="0">
                    <a:solidFill>
                      <a:srgbClr val="212529"/>
                    </a:solidFill>
                    <a:effectLst/>
                    <a:cs typeface="Calibri" panose="020F0502020204030204" pitchFamily="34" charset="0"/>
                  </a:rPr>
                  <a:t>: </a:t>
                </a:r>
                <a:r>
                  <a:rPr lang="en-US" altLang="ko-KR" sz="1600">
                    <a:solidFill>
                      <a:srgbClr val="212529"/>
                    </a:solidFill>
                    <a:cs typeface="Calibri" panose="020F0502020204030204" pitchFamily="34" charset="0"/>
                  </a:rPr>
                  <a:t>Two separate data augmentation operators </a:t>
                </a:r>
                <a:endParaRPr lang="en-US" altLang="ko-KR" sz="1600" b="0" i="0" dirty="0">
                  <a:solidFill>
                    <a:srgbClr val="212529"/>
                  </a:solidFill>
                  <a:effectLst/>
                  <a:cs typeface="Calibri" panose="020F0502020204030204" pitchFamily="34" charset="0"/>
                </a:endParaRPr>
              </a:p>
              <a:p>
                <a:pPr marL="742950" lvl="1" indent="-285750">
                  <a:lnSpc>
                    <a:spcPct val="150000"/>
                  </a:lnSpc>
                  <a:buFont typeface="Arial" panose="020B0604020202020204" pitchFamily="34" charset="0"/>
                  <a:buChar char="•"/>
                </a:pPr>
                <a14:m>
                  <m:oMath xmlns:m="http://schemas.openxmlformats.org/officeDocument/2006/math">
                    <m:sSub>
                      <m:sSubPr>
                        <m:ctrlPr>
                          <a:rPr lang="en-US" altLang="ko-KR" sz="1600" b="1" i="1" smtClean="0">
                            <a:solidFill>
                              <a:srgbClr val="212529"/>
                            </a:solidFill>
                            <a:effectLst/>
                            <a:latin typeface="Cambria Math" panose="02040503050406030204" pitchFamily="18" charset="0"/>
                          </a:rPr>
                        </m:ctrlPr>
                      </m:sSubPr>
                      <m:e>
                        <m:r>
                          <a:rPr lang="en-US" altLang="ko-KR" sz="1600" b="1" i="1" smtClean="0">
                            <a:solidFill>
                              <a:srgbClr val="212529"/>
                            </a:solidFill>
                            <a:effectLst/>
                            <a:latin typeface="Cambria Math" panose="02040503050406030204" pitchFamily="18" charset="0"/>
                          </a:rPr>
                          <m:t>𝒙</m:t>
                        </m:r>
                      </m:e>
                      <m:sub>
                        <m:r>
                          <a:rPr lang="en-US" altLang="ko-KR" sz="1600" b="1" i="1" smtClean="0">
                            <a:solidFill>
                              <a:srgbClr val="212529"/>
                            </a:solidFill>
                            <a:effectLst/>
                            <a:latin typeface="Cambria Math" panose="02040503050406030204" pitchFamily="18" charset="0"/>
                          </a:rPr>
                          <m:t>𝒊</m:t>
                        </m:r>
                      </m:sub>
                    </m:sSub>
                    <m:r>
                      <a:rPr lang="en-US" altLang="ko-KR" sz="1600" b="1" i="1" smtClean="0">
                        <a:solidFill>
                          <a:srgbClr val="212529"/>
                        </a:solidFill>
                        <a:effectLst/>
                        <a:latin typeface="Cambria Math" panose="02040503050406030204" pitchFamily="18" charset="0"/>
                      </a:rPr>
                      <m:t>, </m:t>
                    </m:r>
                    <m:sSub>
                      <m:sSubPr>
                        <m:ctrlPr>
                          <a:rPr lang="en-US" altLang="ko-KR" sz="1600" b="1" i="1" smtClean="0">
                            <a:solidFill>
                              <a:srgbClr val="212529"/>
                            </a:solidFill>
                            <a:effectLst/>
                            <a:latin typeface="Cambria Math" panose="02040503050406030204" pitchFamily="18" charset="0"/>
                          </a:rPr>
                        </m:ctrlPr>
                      </m:sSubPr>
                      <m:e>
                        <m:r>
                          <a:rPr lang="en-US" altLang="ko-KR" sz="1600" b="1" i="1" smtClean="0">
                            <a:solidFill>
                              <a:srgbClr val="212529"/>
                            </a:solidFill>
                            <a:effectLst/>
                            <a:latin typeface="Cambria Math" panose="02040503050406030204" pitchFamily="18" charset="0"/>
                          </a:rPr>
                          <m:t>𝒙</m:t>
                        </m:r>
                      </m:e>
                      <m:sub>
                        <m:r>
                          <a:rPr lang="en-US" altLang="ko-KR" sz="1600" b="1" i="1" smtClean="0">
                            <a:solidFill>
                              <a:srgbClr val="212529"/>
                            </a:solidFill>
                            <a:effectLst/>
                            <a:latin typeface="Cambria Math" panose="02040503050406030204" pitchFamily="18" charset="0"/>
                          </a:rPr>
                          <m:t>𝒋</m:t>
                        </m:r>
                      </m:sub>
                    </m:sSub>
                  </m:oMath>
                </a14:m>
                <a:r>
                  <a:rPr lang="en-US" altLang="ko-KR" sz="1600" b="0" i="0" dirty="0">
                    <a:solidFill>
                      <a:srgbClr val="212529"/>
                    </a:solidFill>
                    <a:effectLst/>
                    <a:cs typeface="Calibri" panose="020F0502020204030204" pitchFamily="34" charset="0"/>
                  </a:rPr>
                  <a:t>​ </a:t>
                </a:r>
                <a:r>
                  <a:rPr lang="en-US" altLang="ko-KR" sz="1600" b="0" i="0">
                    <a:solidFill>
                      <a:srgbClr val="212529"/>
                    </a:solidFill>
                    <a:effectLst/>
                    <a:cs typeface="Calibri" panose="020F0502020204030204" pitchFamily="34" charset="0"/>
                  </a:rPr>
                  <a:t>: </a:t>
                </a:r>
                <a:r>
                  <a:rPr lang="en-US" altLang="ko-KR" sz="1600">
                    <a:solidFill>
                      <a:srgbClr val="212529"/>
                    </a:solidFill>
                    <a:cs typeface="Calibri" panose="020F0502020204030204" pitchFamily="34" charset="0"/>
                  </a:rPr>
                  <a:t>Two correlated views</a:t>
                </a:r>
                <a:endParaRPr lang="en-US" altLang="ko-KR" sz="1600" b="0" i="0" dirty="0">
                  <a:solidFill>
                    <a:srgbClr val="212529"/>
                  </a:solidFill>
                  <a:effectLst/>
                  <a:cs typeface="Calibri" panose="020F0502020204030204" pitchFamily="34" charset="0"/>
                </a:endParaRPr>
              </a:p>
              <a:p>
                <a:pPr marL="285750" indent="-285750">
                  <a:lnSpc>
                    <a:spcPct val="150000"/>
                  </a:lnSpc>
                  <a:buFont typeface="한컴산뜻돋움" panose="02000000000000000000" pitchFamily="2" charset="-127"/>
                  <a:buChar char="★"/>
                </a:pPr>
                <a:r>
                  <a:rPr lang="en-US" altLang="ko-KR" sz="1600" b="1"/>
                  <a:t>Base</a:t>
                </a:r>
                <a:r>
                  <a:rPr lang="en-US" altLang="ko-KR" sz="1600" b="1">
                    <a:solidFill>
                      <a:srgbClr val="212529"/>
                    </a:solidFill>
                    <a:cs typeface="Calibri" panose="020F0502020204030204" pitchFamily="34" charset="0"/>
                  </a:rPr>
                  <a:t> </a:t>
                </a:r>
                <a:r>
                  <a:rPr lang="en-US" altLang="ko-KR" sz="1600" b="1" dirty="0">
                    <a:solidFill>
                      <a:srgbClr val="212529"/>
                    </a:solidFill>
                    <a:cs typeface="Calibri" panose="020F0502020204030204" pitchFamily="34" charset="0"/>
                  </a:rPr>
                  <a:t>Encoder </a:t>
                </a:r>
                <a14:m>
                  <m:oMath xmlns:m="http://schemas.openxmlformats.org/officeDocument/2006/math">
                    <m:r>
                      <a:rPr lang="en-US" altLang="ko-KR" sz="1600" b="1" i="1" smtClean="0">
                        <a:solidFill>
                          <a:schemeClr val="tx1"/>
                        </a:solidFill>
                        <a:effectLst/>
                        <a:latin typeface="Cambria Math" panose="02040503050406030204" pitchFamily="18" charset="0"/>
                      </a:rPr>
                      <m:t>𝒇</m:t>
                    </m:r>
                    <m:r>
                      <a:rPr lang="en-US" altLang="ko-KR" sz="1600" b="1" i="1" smtClean="0">
                        <a:solidFill>
                          <a:schemeClr val="tx1"/>
                        </a:solidFill>
                        <a:effectLst/>
                        <a:latin typeface="Cambria Math" panose="02040503050406030204" pitchFamily="18" charset="0"/>
                      </a:rPr>
                      <m:t>(∙)</m:t>
                    </m:r>
                  </m:oMath>
                </a14:m>
                <a:r>
                  <a:rPr lang="en-US" altLang="ko-KR" sz="1600" b="0" i="0" dirty="0">
                    <a:solidFill>
                      <a:srgbClr val="212529"/>
                    </a:solidFill>
                    <a:effectLst/>
                    <a:cs typeface="Calibri" panose="020F0502020204030204" pitchFamily="34" charset="0"/>
                  </a:rPr>
                  <a:t> : </a:t>
                </a:r>
                <a:r>
                  <a:rPr lang="en-US" altLang="ko-KR" sz="1600" dirty="0">
                    <a:solidFill>
                      <a:srgbClr val="212529"/>
                    </a:solidFill>
                    <a:cs typeface="Calibri" panose="020F0502020204030204" pitchFamily="34" charset="0"/>
                  </a:rPr>
                  <a:t>R</a:t>
                </a:r>
                <a:r>
                  <a:rPr lang="en-US" altLang="ko-KR" sz="1600" b="0" i="0" dirty="0">
                    <a:solidFill>
                      <a:srgbClr val="212529"/>
                    </a:solidFill>
                    <a:effectLst/>
                    <a:cs typeface="Calibri" panose="020F0502020204030204" pitchFamily="34" charset="0"/>
                  </a:rPr>
                  <a:t>esNet-50</a:t>
                </a:r>
              </a:p>
              <a:p>
                <a:pPr marL="742950" lvl="1" indent="-285750">
                  <a:lnSpc>
                    <a:spcPct val="150000"/>
                  </a:lnSpc>
                  <a:buFont typeface="Arial" panose="020B0604020202020204" pitchFamily="34" charset="0"/>
                  <a:buChar char="•"/>
                </a:pPr>
                <a14:m>
                  <m:oMath xmlns:m="http://schemas.openxmlformats.org/officeDocument/2006/math">
                    <m:sSub>
                      <m:sSubPr>
                        <m:ctrlPr>
                          <a:rPr lang="en-US" altLang="ko-KR" sz="1600" b="1" i="1" smtClean="0">
                            <a:solidFill>
                              <a:srgbClr val="FF7575"/>
                            </a:solidFill>
                            <a:effectLst/>
                            <a:latin typeface="Cambria Math" panose="02040503050406030204" pitchFamily="18" charset="0"/>
                          </a:rPr>
                        </m:ctrlPr>
                      </m:sSubPr>
                      <m:e>
                        <m:r>
                          <a:rPr lang="en-US" altLang="ko-KR" sz="1600" b="1" i="1" smtClean="0">
                            <a:solidFill>
                              <a:srgbClr val="FF7575"/>
                            </a:solidFill>
                            <a:effectLst/>
                            <a:latin typeface="Cambria Math" panose="02040503050406030204" pitchFamily="18" charset="0"/>
                          </a:rPr>
                          <m:t>𝒉</m:t>
                        </m:r>
                      </m:e>
                      <m:sub>
                        <m:r>
                          <a:rPr lang="en-US" altLang="ko-KR" sz="1600" b="1" i="1" smtClean="0">
                            <a:solidFill>
                              <a:srgbClr val="FF7575"/>
                            </a:solidFill>
                            <a:effectLst/>
                            <a:latin typeface="Cambria Math" panose="02040503050406030204" pitchFamily="18" charset="0"/>
                          </a:rPr>
                          <m:t>𝒊</m:t>
                        </m:r>
                      </m:sub>
                    </m:sSub>
                    <m:r>
                      <a:rPr lang="en-US" altLang="ko-KR" sz="1600" b="1" i="1" smtClean="0">
                        <a:solidFill>
                          <a:srgbClr val="FF7575"/>
                        </a:solidFill>
                        <a:effectLst/>
                        <a:latin typeface="Cambria Math" panose="02040503050406030204" pitchFamily="18" charset="0"/>
                      </a:rPr>
                      <m:t>, </m:t>
                    </m:r>
                    <m:sSub>
                      <m:sSubPr>
                        <m:ctrlPr>
                          <a:rPr lang="en-US" altLang="ko-KR" sz="1600" b="1" i="1" smtClean="0">
                            <a:solidFill>
                              <a:srgbClr val="FF7575"/>
                            </a:solidFill>
                            <a:effectLst/>
                            <a:latin typeface="Cambria Math" panose="02040503050406030204" pitchFamily="18" charset="0"/>
                          </a:rPr>
                        </m:ctrlPr>
                      </m:sSubPr>
                      <m:e>
                        <m:r>
                          <a:rPr lang="en-US" altLang="ko-KR" sz="1600" b="1" i="1" smtClean="0">
                            <a:solidFill>
                              <a:srgbClr val="FF7575"/>
                            </a:solidFill>
                            <a:effectLst/>
                            <a:latin typeface="Cambria Math" panose="02040503050406030204" pitchFamily="18" charset="0"/>
                          </a:rPr>
                          <m:t>𝒉</m:t>
                        </m:r>
                      </m:e>
                      <m:sub>
                        <m:r>
                          <a:rPr lang="en-US" altLang="ko-KR" sz="1600" b="1" i="1" smtClean="0">
                            <a:solidFill>
                              <a:srgbClr val="FF7575"/>
                            </a:solidFill>
                            <a:effectLst/>
                            <a:latin typeface="Cambria Math" panose="02040503050406030204" pitchFamily="18" charset="0"/>
                          </a:rPr>
                          <m:t>𝒋</m:t>
                        </m:r>
                      </m:sub>
                    </m:sSub>
                    <m:r>
                      <a:rPr lang="en-US" altLang="ko-KR" sz="1600" b="1" i="1" smtClean="0">
                        <a:solidFill>
                          <a:srgbClr val="FF7575"/>
                        </a:solidFill>
                        <a:effectLst/>
                        <a:latin typeface="Cambria Math" panose="02040503050406030204" pitchFamily="18" charset="0"/>
                      </a:rPr>
                      <m:t> </m:t>
                    </m:r>
                  </m:oMath>
                </a14:m>
                <a:r>
                  <a:rPr lang="en-US" altLang="ko-KR" sz="1600" b="0" i="0" dirty="0">
                    <a:solidFill>
                      <a:srgbClr val="212529"/>
                    </a:solidFill>
                    <a:effectLst/>
                    <a:cs typeface="Calibri" panose="020F0502020204030204" pitchFamily="34" charset="0"/>
                  </a:rPr>
                  <a:t>​ </a:t>
                </a:r>
                <a:r>
                  <a:rPr lang="en-US" altLang="ko-KR" sz="1600" b="0" i="0">
                    <a:solidFill>
                      <a:srgbClr val="212529"/>
                    </a:solidFill>
                    <a:effectLst/>
                    <a:cs typeface="Calibri" panose="020F0502020204030204" pitchFamily="34" charset="0"/>
                  </a:rPr>
                  <a:t>: </a:t>
                </a:r>
                <a:r>
                  <a:rPr lang="en-US" altLang="ko-KR" sz="1600">
                    <a:solidFill>
                      <a:srgbClr val="212529"/>
                    </a:solidFill>
                    <a:cs typeface="Calibri" panose="020F0502020204030204" pitchFamily="34" charset="0"/>
                  </a:rPr>
                  <a:t>Representation vectors (Global </a:t>
                </a:r>
                <a:r>
                  <a:rPr lang="en-US" altLang="ko-KR" sz="1600" b="0" i="0">
                    <a:solidFill>
                      <a:srgbClr val="212529"/>
                    </a:solidFill>
                    <a:effectLst/>
                    <a:cs typeface="Calibri" panose="020F0502020204030204" pitchFamily="34" charset="0"/>
                  </a:rPr>
                  <a:t>Average Pooling)</a:t>
                </a:r>
                <a:endParaRPr lang="en-US" altLang="ko-KR" sz="1600" b="0" i="0" dirty="0">
                  <a:solidFill>
                    <a:srgbClr val="212529"/>
                  </a:solidFill>
                  <a:effectLst/>
                  <a:cs typeface="Calibri" panose="020F0502020204030204" pitchFamily="34" charset="0"/>
                </a:endParaRPr>
              </a:p>
              <a:p>
                <a:pPr marL="285750" indent="-285750">
                  <a:lnSpc>
                    <a:spcPct val="150000"/>
                  </a:lnSpc>
                  <a:buFont typeface="한컴산뜻돋움" panose="02000000000000000000" pitchFamily="2" charset="-127"/>
                  <a:buChar char="★"/>
                </a:pPr>
                <a:r>
                  <a:rPr lang="en-US" altLang="ko-KR" sz="1600" b="1" dirty="0">
                    <a:solidFill>
                      <a:srgbClr val="212529"/>
                    </a:solidFill>
                    <a:cs typeface="Calibri" panose="020F0502020204030204" pitchFamily="34" charset="0"/>
                  </a:rPr>
                  <a:t>Projection head </a:t>
                </a:r>
                <a14:m>
                  <m:oMath xmlns:m="http://schemas.openxmlformats.org/officeDocument/2006/math">
                    <m:r>
                      <a:rPr lang="en-US" altLang="ko-KR" sz="1600" b="1" i="1" smtClean="0">
                        <a:solidFill>
                          <a:schemeClr val="tx1"/>
                        </a:solidFill>
                        <a:effectLst/>
                        <a:latin typeface="Cambria Math" panose="02040503050406030204" pitchFamily="18" charset="0"/>
                      </a:rPr>
                      <m:t>𝒈</m:t>
                    </m:r>
                    <m:r>
                      <a:rPr lang="en-US" altLang="ko-KR" sz="1600" b="1" i="1" smtClean="0">
                        <a:solidFill>
                          <a:schemeClr val="tx1"/>
                        </a:solidFill>
                        <a:effectLst/>
                        <a:latin typeface="Cambria Math" panose="02040503050406030204" pitchFamily="18" charset="0"/>
                      </a:rPr>
                      <m:t>(∙) </m:t>
                    </m:r>
                  </m:oMath>
                </a14:m>
                <a:r>
                  <a:rPr lang="en-US" altLang="ko-KR" sz="1600" b="1" i="0" dirty="0">
                    <a:solidFill>
                      <a:schemeClr val="tx1"/>
                    </a:solidFill>
                    <a:effectLst/>
                    <a:cs typeface="Calibri" panose="020F0502020204030204" pitchFamily="34" charset="0"/>
                  </a:rPr>
                  <a:t> </a:t>
                </a:r>
                <a:r>
                  <a:rPr lang="en-US" altLang="ko-KR" sz="1600" b="0" i="0">
                    <a:solidFill>
                      <a:srgbClr val="212529"/>
                    </a:solidFill>
                    <a:effectLst/>
                    <a:cs typeface="Calibri" panose="020F0502020204030204" pitchFamily="34" charset="0"/>
                  </a:rPr>
                  <a:t>: map non-linear representation to the space</a:t>
                </a:r>
              </a:p>
              <a:p>
                <a:pPr marL="742950" lvl="1" indent="-285750">
                  <a:lnSpc>
                    <a:spcPct val="150000"/>
                  </a:lnSpc>
                  <a:buFont typeface="Arial" panose="020B0604020202020204" pitchFamily="34" charset="0"/>
                  <a:buChar char="•"/>
                </a:pPr>
                <a:r>
                  <a:rPr lang="en-US" altLang="ko-KR" sz="1600" b="0" i="0">
                    <a:solidFill>
                      <a:srgbClr val="212529"/>
                    </a:solidFill>
                    <a:effectLst/>
                    <a:cs typeface="Calibri" panose="020F0502020204030204" pitchFamily="34" charset="0"/>
                  </a:rPr>
                  <a:t>Use Two-layer </a:t>
                </a:r>
                <a:r>
                  <a:rPr lang="en-US" altLang="ko-KR" sz="1600" b="0" i="0" dirty="0">
                    <a:solidFill>
                      <a:srgbClr val="212529"/>
                    </a:solidFill>
                    <a:effectLst/>
                    <a:cs typeface="Calibri" panose="020F0502020204030204" pitchFamily="34" charset="0"/>
                  </a:rPr>
                  <a:t>MLP</a:t>
                </a:r>
              </a:p>
              <a:p>
                <a:pPr marL="742950" lvl="1" indent="-285750">
                  <a:lnSpc>
                    <a:spcPct val="150000"/>
                  </a:lnSpc>
                  <a:buFont typeface="Arial" panose="020B0604020202020204" pitchFamily="34" charset="0"/>
                  <a:buChar char="•"/>
                </a:pPr>
                <a14:m>
                  <m:oMath xmlns:m="http://schemas.openxmlformats.org/officeDocument/2006/math">
                    <m:sSub>
                      <m:sSubPr>
                        <m:ctrlPr>
                          <a:rPr lang="en-US" altLang="ko-KR" sz="1600" b="1" i="1" smtClean="0">
                            <a:solidFill>
                              <a:srgbClr val="FF7575"/>
                            </a:solidFill>
                            <a:effectLst/>
                            <a:latin typeface="Cambria Math" panose="02040503050406030204" pitchFamily="18" charset="0"/>
                          </a:rPr>
                        </m:ctrlPr>
                      </m:sSubPr>
                      <m:e>
                        <m:r>
                          <a:rPr lang="en-US" altLang="ko-KR" sz="1600" b="1" i="1" smtClean="0">
                            <a:solidFill>
                              <a:srgbClr val="FF7575"/>
                            </a:solidFill>
                            <a:effectLst/>
                            <a:latin typeface="Cambria Math" panose="02040503050406030204" pitchFamily="18" charset="0"/>
                          </a:rPr>
                          <m:t>𝒛</m:t>
                        </m:r>
                      </m:e>
                      <m:sub>
                        <m:r>
                          <a:rPr lang="en-US" altLang="ko-KR" sz="1600" b="1" i="1" smtClean="0">
                            <a:solidFill>
                              <a:srgbClr val="FF7575"/>
                            </a:solidFill>
                            <a:effectLst/>
                            <a:latin typeface="Cambria Math" panose="02040503050406030204" pitchFamily="18" charset="0"/>
                          </a:rPr>
                          <m:t>𝒊</m:t>
                        </m:r>
                      </m:sub>
                    </m:sSub>
                    <m:r>
                      <a:rPr lang="en-US" altLang="ko-KR" sz="1600" b="1" i="1" smtClean="0">
                        <a:solidFill>
                          <a:srgbClr val="FF7575"/>
                        </a:solidFill>
                        <a:effectLst/>
                        <a:latin typeface="Cambria Math" panose="02040503050406030204" pitchFamily="18" charset="0"/>
                      </a:rPr>
                      <m:t>, </m:t>
                    </m:r>
                    <m:sSub>
                      <m:sSubPr>
                        <m:ctrlPr>
                          <a:rPr lang="en-US" altLang="ko-KR" sz="1600" b="1" i="1" smtClean="0">
                            <a:solidFill>
                              <a:srgbClr val="FF7575"/>
                            </a:solidFill>
                            <a:effectLst/>
                            <a:latin typeface="Cambria Math" panose="02040503050406030204" pitchFamily="18" charset="0"/>
                          </a:rPr>
                        </m:ctrlPr>
                      </m:sSubPr>
                      <m:e>
                        <m:r>
                          <a:rPr lang="en-US" altLang="ko-KR" sz="1600" b="1" i="1" smtClean="0">
                            <a:solidFill>
                              <a:srgbClr val="FF7575"/>
                            </a:solidFill>
                            <a:effectLst/>
                            <a:latin typeface="Cambria Math" panose="02040503050406030204" pitchFamily="18" charset="0"/>
                          </a:rPr>
                          <m:t>𝒛</m:t>
                        </m:r>
                      </m:e>
                      <m:sub>
                        <m:r>
                          <a:rPr lang="en-US" altLang="ko-KR" sz="1600" b="1" i="1" smtClean="0">
                            <a:solidFill>
                              <a:srgbClr val="FF7575"/>
                            </a:solidFill>
                            <a:effectLst/>
                            <a:latin typeface="Cambria Math" panose="02040503050406030204" pitchFamily="18" charset="0"/>
                          </a:rPr>
                          <m:t>𝒋</m:t>
                        </m:r>
                      </m:sub>
                    </m:sSub>
                    <m:r>
                      <a:rPr lang="en-US" altLang="ko-KR" sz="1600" b="1" i="1" smtClean="0">
                        <a:solidFill>
                          <a:srgbClr val="212529"/>
                        </a:solidFill>
                        <a:effectLst/>
                        <a:latin typeface="Cambria Math" panose="02040503050406030204" pitchFamily="18" charset="0"/>
                      </a:rPr>
                      <m:t> </m:t>
                    </m:r>
                  </m:oMath>
                </a14:m>
                <a:r>
                  <a:rPr lang="en-US" altLang="ko-KR" sz="1600" b="0" i="0">
                    <a:solidFill>
                      <a:srgbClr val="212529"/>
                    </a:solidFill>
                    <a:effectLst/>
                    <a:cs typeface="Calibri" panose="020F0502020204030204" pitchFamily="34" charset="0"/>
                  </a:rPr>
                  <a:t>: </a:t>
                </a:r>
                <a:r>
                  <a:rPr lang="en-US" altLang="ko-KR" sz="1600">
                    <a:solidFill>
                      <a:srgbClr val="212529"/>
                    </a:solidFill>
                    <a:cs typeface="Calibri" panose="020F0502020204030204" pitchFamily="34" charset="0"/>
                  </a:rPr>
                  <a:t>vectors generated after </a:t>
                </a:r>
                <a:r>
                  <a:rPr lang="en-US" altLang="ko-KR" sz="1600" b="0" i="0">
                    <a:solidFill>
                      <a:srgbClr val="212529"/>
                    </a:solidFill>
                    <a:effectLst/>
                    <a:cs typeface="Calibri" panose="020F0502020204030204" pitchFamily="34" charset="0"/>
                  </a:rPr>
                  <a:t>Projection head </a:t>
                </a:r>
                <a:endParaRPr lang="en-US" altLang="ko-KR" sz="1600" b="0" i="0" dirty="0">
                  <a:solidFill>
                    <a:srgbClr val="212529"/>
                  </a:solidFill>
                  <a:effectLst/>
                  <a:cs typeface="Calibri" panose="020F0502020204030204" pitchFamily="34" charset="0"/>
                </a:endParaRPr>
              </a:p>
              <a:p>
                <a:pPr marL="285750" indent="-285750">
                  <a:lnSpc>
                    <a:spcPct val="150000"/>
                  </a:lnSpc>
                  <a:buFont typeface="한컴산뜻돋움" panose="02000000000000000000" pitchFamily="2" charset="-127"/>
                  <a:buChar char="★"/>
                </a:pPr>
                <a:r>
                  <a:rPr lang="en-US" altLang="ko-KR" sz="1600" b="1" i="0" dirty="0">
                    <a:solidFill>
                      <a:srgbClr val="212529"/>
                    </a:solidFill>
                    <a:effectLst/>
                    <a:cs typeface="Calibri" panose="020F0502020204030204" pitchFamily="34" charset="0"/>
                  </a:rPr>
                  <a:t>Contrastive loss function </a:t>
                </a:r>
                <a:r>
                  <a:rPr lang="en-US" altLang="ko-KR" sz="1600" b="0" i="0" dirty="0">
                    <a:solidFill>
                      <a:srgbClr val="212529"/>
                    </a:solidFill>
                    <a:effectLst/>
                    <a:cs typeface="Calibri" panose="020F0502020204030204" pitchFamily="34" charset="0"/>
                  </a:rPr>
                  <a:t>: </a:t>
                </a:r>
                <a:r>
                  <a:rPr lang="en-US" altLang="ko-KR" sz="1600" b="0" dirty="0">
                    <a:solidFill>
                      <a:srgbClr val="212529"/>
                    </a:solidFill>
                    <a:effectLst/>
                    <a:cs typeface="Calibri" panose="020F0502020204030204" pitchFamily="34" charset="0"/>
                  </a:rPr>
                  <a:t> </a:t>
                </a:r>
                <a:r>
                  <a:rPr lang="en-US" altLang="ko-KR" sz="1600">
                    <a:solidFill>
                      <a:srgbClr val="212529"/>
                    </a:solidFill>
                    <a:cs typeface="Calibri" panose="020F0502020204030204" pitchFamily="34" charset="0"/>
                  </a:rPr>
                  <a:t>NT-</a:t>
                </a:r>
                <a:r>
                  <a:rPr lang="en-US" altLang="ko-KR" sz="1600" err="1">
                    <a:solidFill>
                      <a:srgbClr val="212529"/>
                    </a:solidFill>
                    <a:cs typeface="Calibri" panose="020F0502020204030204" pitchFamily="34" charset="0"/>
                  </a:rPr>
                  <a:t>Xent</a:t>
                </a:r>
                <a:r>
                  <a:rPr lang="en-US" altLang="ko-KR" sz="1600">
                    <a:solidFill>
                      <a:srgbClr val="212529"/>
                    </a:solidFill>
                    <a:cs typeface="Calibri" panose="020F0502020204030204" pitchFamily="34" charset="0"/>
                  </a:rPr>
                  <a:t> Loss on </a:t>
                </a:r>
                <a14:m>
                  <m:oMath xmlns:m="http://schemas.openxmlformats.org/officeDocument/2006/math">
                    <m:sSub>
                      <m:sSubPr>
                        <m:ctrlPr>
                          <a:rPr lang="en-US" altLang="ko-KR" sz="1600" b="0" i="1" smtClean="0">
                            <a:solidFill>
                              <a:srgbClr val="212529"/>
                            </a:solidFill>
                            <a:effectLst/>
                            <a:latin typeface="Cambria Math" panose="02040503050406030204" pitchFamily="18" charset="0"/>
                          </a:rPr>
                        </m:ctrlPr>
                      </m:sSubPr>
                      <m:e>
                        <m:r>
                          <a:rPr lang="en-US" altLang="ko-KR" sz="1600" b="0" i="1" smtClean="0">
                            <a:solidFill>
                              <a:srgbClr val="212529"/>
                            </a:solidFill>
                            <a:effectLst/>
                            <a:latin typeface="Cambria Math" panose="02040503050406030204" pitchFamily="18" charset="0"/>
                          </a:rPr>
                          <m:t>𝑧</m:t>
                        </m:r>
                      </m:e>
                      <m:sub>
                        <m:r>
                          <a:rPr lang="en-US" altLang="ko-KR" sz="1600" b="0" i="1" smtClean="0">
                            <a:solidFill>
                              <a:srgbClr val="212529"/>
                            </a:solidFill>
                            <a:effectLst/>
                            <a:latin typeface="Cambria Math" panose="02040503050406030204" pitchFamily="18" charset="0"/>
                          </a:rPr>
                          <m:t>𝑖</m:t>
                        </m:r>
                      </m:sub>
                    </m:sSub>
                    <m:r>
                      <a:rPr lang="en-US" altLang="ko-KR" sz="1600" b="0" i="1" smtClean="0">
                        <a:solidFill>
                          <a:srgbClr val="212529"/>
                        </a:solidFill>
                        <a:effectLst/>
                        <a:latin typeface="Cambria Math" panose="02040503050406030204" pitchFamily="18" charset="0"/>
                      </a:rPr>
                      <m:t>, </m:t>
                    </m:r>
                    <m:sSub>
                      <m:sSubPr>
                        <m:ctrlPr>
                          <a:rPr lang="en-US" altLang="ko-KR" sz="1600" b="0" i="1" smtClean="0">
                            <a:solidFill>
                              <a:srgbClr val="212529"/>
                            </a:solidFill>
                            <a:effectLst/>
                            <a:latin typeface="Cambria Math" panose="02040503050406030204" pitchFamily="18" charset="0"/>
                          </a:rPr>
                        </m:ctrlPr>
                      </m:sSubPr>
                      <m:e>
                        <m:r>
                          <a:rPr lang="en-US" altLang="ko-KR" sz="1600" b="0" i="1" smtClean="0">
                            <a:solidFill>
                              <a:srgbClr val="212529"/>
                            </a:solidFill>
                            <a:effectLst/>
                            <a:latin typeface="Cambria Math" panose="02040503050406030204" pitchFamily="18" charset="0"/>
                          </a:rPr>
                          <m:t>𝑧</m:t>
                        </m:r>
                      </m:e>
                      <m:sub>
                        <m:r>
                          <a:rPr lang="en-US" altLang="ko-KR" sz="1600" b="0" i="1" smtClean="0">
                            <a:solidFill>
                              <a:srgbClr val="212529"/>
                            </a:solidFill>
                            <a:effectLst/>
                            <a:latin typeface="Cambria Math" panose="02040503050406030204" pitchFamily="18" charset="0"/>
                          </a:rPr>
                          <m:t>𝑗</m:t>
                        </m:r>
                      </m:sub>
                    </m:sSub>
                  </m:oMath>
                </a14:m>
                <a:endParaRPr lang="en-US" altLang="ko-KR" sz="1600" b="0" i="0" dirty="0">
                  <a:solidFill>
                    <a:srgbClr val="212529"/>
                  </a:solidFill>
                  <a:effectLst/>
                  <a:cs typeface="Calibri" panose="020F0502020204030204" pitchFamily="34" charset="0"/>
                </a:endParaRPr>
              </a:p>
              <a:p>
                <a:pPr marL="742950" lvl="1" indent="-285750">
                  <a:lnSpc>
                    <a:spcPct val="150000"/>
                  </a:lnSpc>
                  <a:buFont typeface="Arial" panose="020B0604020202020204" pitchFamily="34" charset="0"/>
                  <a:buChar char="•"/>
                </a:pPr>
                <a:r>
                  <a:rPr lang="en-US" altLang="ko-KR" sz="1600" dirty="0">
                    <a:cs typeface="Calibri" panose="020F0502020204030204" pitchFamily="34" charset="0"/>
                  </a:rPr>
                  <a:t>Cosine similarity  : </a:t>
                </a:r>
                <a14:m>
                  <m:oMath xmlns:m="http://schemas.openxmlformats.org/officeDocument/2006/math">
                    <m:r>
                      <a:rPr lang="en-US" altLang="ko-KR" sz="1600" b="0" i="1" smtClean="0">
                        <a:latin typeface="Cambria Math" panose="02040503050406030204" pitchFamily="18" charset="0"/>
                      </a:rPr>
                      <m:t>𝑠𝑖𝑚</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𝑢</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𝑣</m:t>
                        </m:r>
                      </m:e>
                    </m:d>
                    <m:r>
                      <a:rPr lang="en-US" altLang="ko-KR" sz="1600" b="0" i="1" smtClean="0">
                        <a:latin typeface="Cambria Math" panose="02040503050406030204" pitchFamily="18" charset="0"/>
                      </a:rPr>
                      <m:t>=</m:t>
                    </m:r>
                    <m:sSup>
                      <m:sSupPr>
                        <m:ctrlPr>
                          <a:rPr lang="en-US" altLang="ko-KR" sz="1600" b="0" i="1" smtClean="0">
                            <a:latin typeface="Cambria Math" panose="02040503050406030204" pitchFamily="18" charset="0"/>
                          </a:rPr>
                        </m:ctrlPr>
                      </m:sSupPr>
                      <m:e>
                        <m:r>
                          <a:rPr lang="en-US" altLang="ko-KR" sz="1600" b="0" i="1" smtClean="0">
                            <a:latin typeface="Cambria Math" panose="02040503050406030204" pitchFamily="18" charset="0"/>
                          </a:rPr>
                          <m:t>𝑢</m:t>
                        </m:r>
                      </m:e>
                      <m:sup>
                        <m:r>
                          <a:rPr lang="en-US" altLang="ko-KR" sz="1600" b="0" i="1" smtClean="0">
                            <a:latin typeface="Cambria Math" panose="02040503050406030204" pitchFamily="18" charset="0"/>
                          </a:rPr>
                          <m:t>𝑇</m:t>
                        </m:r>
                      </m:sup>
                    </m:sSup>
                    <m:r>
                      <a:rPr lang="en-US" altLang="ko-KR" sz="1600" b="0" i="1" smtClean="0">
                        <a:latin typeface="Cambria Math" panose="02040503050406030204" pitchFamily="18" charset="0"/>
                      </a:rPr>
                      <m:t>𝑣</m:t>
                    </m:r>
                    <m:r>
                      <a:rPr lang="en-US" altLang="ko-KR" sz="1600" b="0" i="1" smtClean="0">
                        <a:latin typeface="Cambria Math" panose="02040503050406030204" pitchFamily="18" charset="0"/>
                      </a:rPr>
                      <m:t>/</m:t>
                    </m:r>
                    <m:d>
                      <m:dPr>
                        <m:begChr m:val="‖"/>
                        <m:endChr m:val="‖"/>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𝑢</m:t>
                        </m:r>
                      </m:e>
                    </m:d>
                    <m:d>
                      <m:dPr>
                        <m:begChr m:val="‖"/>
                        <m:endChr m:val="‖"/>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𝑣</m:t>
                        </m:r>
                      </m:e>
                    </m:d>
                  </m:oMath>
                </a14:m>
                <a:endParaRPr lang="en-US" altLang="ko-KR" sz="1600" b="0" i="0" dirty="0">
                  <a:solidFill>
                    <a:srgbClr val="212529"/>
                  </a:solidFill>
                  <a:effectLst/>
                  <a:cs typeface="Calibri" panose="020F0502020204030204" pitchFamily="34" charset="0"/>
                </a:endParaRPr>
              </a:p>
            </p:txBody>
          </p:sp>
        </mc:Choice>
        <mc:Fallback xmlns="">
          <p:sp>
            <p:nvSpPr>
              <p:cNvPr id="11" name="TextBox 10">
                <a:extLst>
                  <a:ext uri="{FF2B5EF4-FFF2-40B4-BE49-F238E27FC236}">
                    <a16:creationId xmlns:a16="http://schemas.microsoft.com/office/drawing/2014/main" id="{5481EF30-FFA6-F378-2E64-2114E0FFA5EF}"/>
                  </a:ext>
                </a:extLst>
              </p:cNvPr>
              <p:cNvSpPr txBox="1">
                <a:spLocks noRot="1" noChangeAspect="1" noMove="1" noResize="1" noEditPoints="1" noAdjustHandles="1" noChangeArrowheads="1" noChangeShapeType="1" noTextEdit="1"/>
              </p:cNvSpPr>
              <p:nvPr/>
            </p:nvSpPr>
            <p:spPr>
              <a:xfrm>
                <a:off x="5449359" y="1253161"/>
                <a:ext cx="6633611" cy="4622356"/>
              </a:xfrm>
              <a:prstGeom prst="rect">
                <a:avLst/>
              </a:prstGeom>
              <a:blipFill>
                <a:blip r:embed="rId3"/>
                <a:stretch>
                  <a:fillRect l="-643" r="-92" b="-792"/>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3E8FF027-0355-3747-AFA7-CB35E9A8E7AF}"/>
              </a:ext>
            </a:extLst>
          </p:cNvPr>
          <p:cNvGrpSpPr/>
          <p:nvPr/>
        </p:nvGrpSpPr>
        <p:grpSpPr>
          <a:xfrm>
            <a:off x="730591" y="1867783"/>
            <a:ext cx="4546834" cy="3422826"/>
            <a:chOff x="730591" y="1952007"/>
            <a:chExt cx="4546834" cy="3422826"/>
          </a:xfrm>
        </p:grpSpPr>
        <p:pic>
          <p:nvPicPr>
            <p:cNvPr id="4" name="그림 3">
              <a:extLst>
                <a:ext uri="{FF2B5EF4-FFF2-40B4-BE49-F238E27FC236}">
                  <a16:creationId xmlns:a16="http://schemas.microsoft.com/office/drawing/2014/main" id="{DAA39A6E-FD07-BFB0-77C6-D5834F1AA695}"/>
                </a:ext>
              </a:extLst>
            </p:cNvPr>
            <p:cNvPicPr>
              <a:picLocks noChangeAspect="1"/>
            </p:cNvPicPr>
            <p:nvPr/>
          </p:nvPicPr>
          <p:blipFill>
            <a:blip r:embed="rId4"/>
            <a:stretch>
              <a:fillRect/>
            </a:stretch>
          </p:blipFill>
          <p:spPr>
            <a:xfrm>
              <a:off x="730591" y="1952007"/>
              <a:ext cx="4546834" cy="3422826"/>
            </a:xfrm>
            <a:prstGeom prst="rect">
              <a:avLst/>
            </a:prstGeom>
          </p:spPr>
        </p:pic>
        <p:sp>
          <p:nvSpPr>
            <p:cNvPr id="5" name="TextBox 4">
              <a:extLst>
                <a:ext uri="{FF2B5EF4-FFF2-40B4-BE49-F238E27FC236}">
                  <a16:creationId xmlns:a16="http://schemas.microsoft.com/office/drawing/2014/main" id="{24DA0997-B92A-747D-4206-9DEFB0356AFD}"/>
                </a:ext>
              </a:extLst>
            </p:cNvPr>
            <p:cNvSpPr txBox="1">
              <a:spLocks/>
            </p:cNvSpPr>
            <p:nvPr/>
          </p:nvSpPr>
          <p:spPr>
            <a:xfrm rot="20198723">
              <a:off x="3300115" y="4849425"/>
              <a:ext cx="1627452" cy="276999"/>
            </a:xfrm>
            <a:prstGeom prst="rect">
              <a:avLst/>
            </a:prstGeom>
            <a:noFill/>
          </p:spPr>
          <p:txBody>
            <a:bodyPr wrap="square" rtlCol="0">
              <a:spAutoFit/>
            </a:bodyPr>
            <a:lstStyle/>
            <a:p>
              <a:r>
                <a:rPr lang="en-US" altLang="ko-KR" sz="1200" dirty="0">
                  <a:solidFill>
                    <a:srgbClr val="92D050"/>
                  </a:solidFill>
                </a:rPr>
                <a:t>Data augmentation</a:t>
              </a:r>
              <a:endParaRPr lang="ko-KR" altLang="en-US" sz="1200" dirty="0">
                <a:solidFill>
                  <a:srgbClr val="92D050"/>
                </a:solidFill>
              </a:endParaRPr>
            </a:p>
          </p:txBody>
        </p:sp>
        <p:cxnSp>
          <p:nvCxnSpPr>
            <p:cNvPr id="8" name="직선 연결선 7">
              <a:extLst>
                <a:ext uri="{FF2B5EF4-FFF2-40B4-BE49-F238E27FC236}">
                  <a16:creationId xmlns:a16="http://schemas.microsoft.com/office/drawing/2014/main" id="{450BE0E2-44E3-0895-C714-B9C57F5B8E25}"/>
                </a:ext>
              </a:extLst>
            </p:cNvPr>
            <p:cNvCxnSpPr>
              <a:cxnSpLocks/>
            </p:cNvCxnSpPr>
            <p:nvPr/>
          </p:nvCxnSpPr>
          <p:spPr>
            <a:xfrm>
              <a:off x="2387212" y="3280672"/>
              <a:ext cx="1305289" cy="0"/>
            </a:xfrm>
            <a:prstGeom prst="line">
              <a:avLst/>
            </a:prstGeom>
            <a:ln w="38100">
              <a:solidFill>
                <a:srgbClr val="FFC000">
                  <a:alpha val="60000"/>
                </a:srgbClr>
              </a:solidFill>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B770780B-C5B7-E047-A823-FA8D84EFBCD2}"/>
                </a:ext>
              </a:extLst>
            </p:cNvPr>
            <p:cNvSpPr>
              <a:spLocks/>
            </p:cNvSpPr>
            <p:nvPr/>
          </p:nvSpPr>
          <p:spPr>
            <a:xfrm>
              <a:off x="4465524" y="3012440"/>
              <a:ext cx="392236" cy="317087"/>
            </a:xfrm>
            <a:prstGeom prst="rect">
              <a:avLst/>
            </a:prstGeom>
            <a:ln w="38100">
              <a:solidFill>
                <a:srgbClr val="FFC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0AB050B-B991-465F-2E16-1A469CA5D388}"/>
                </a:ext>
              </a:extLst>
            </p:cNvPr>
            <p:cNvSpPr>
              <a:spLocks/>
            </p:cNvSpPr>
            <p:nvPr/>
          </p:nvSpPr>
          <p:spPr>
            <a:xfrm>
              <a:off x="1166666" y="3012440"/>
              <a:ext cx="392236" cy="317087"/>
            </a:xfrm>
            <a:prstGeom prst="rect">
              <a:avLst/>
            </a:prstGeom>
            <a:ln w="38100">
              <a:solidFill>
                <a:srgbClr val="FFC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65019E8B-8A3F-C319-1082-C904FCE012C2}"/>
                </a:ext>
              </a:extLst>
            </p:cNvPr>
            <p:cNvSpPr txBox="1">
              <a:spLocks/>
            </p:cNvSpPr>
            <p:nvPr/>
          </p:nvSpPr>
          <p:spPr>
            <a:xfrm>
              <a:off x="1362783" y="3568397"/>
              <a:ext cx="947647" cy="461665"/>
            </a:xfrm>
            <a:prstGeom prst="rect">
              <a:avLst/>
            </a:prstGeom>
            <a:noFill/>
          </p:spPr>
          <p:txBody>
            <a:bodyPr wrap="square" rtlCol="0">
              <a:spAutoFit/>
            </a:bodyPr>
            <a:lstStyle/>
            <a:p>
              <a:r>
                <a:rPr lang="en-US" altLang="ko-KR" sz="1200" dirty="0">
                  <a:solidFill>
                    <a:srgbClr val="92D050"/>
                  </a:solidFill>
                </a:rPr>
                <a:t>Encoding</a:t>
              </a:r>
            </a:p>
            <a:p>
              <a:r>
                <a:rPr lang="en-US" altLang="ko-KR" sz="1200" dirty="0">
                  <a:solidFill>
                    <a:srgbClr val="92D050"/>
                  </a:solidFill>
                </a:rPr>
                <a:t>(ResNet50)</a:t>
              </a:r>
              <a:endParaRPr lang="ko-KR" altLang="en-US" sz="1200" dirty="0">
                <a:solidFill>
                  <a:srgbClr val="92D050"/>
                </a:solidFill>
              </a:endParaRPr>
            </a:p>
          </p:txBody>
        </p:sp>
        <p:sp>
          <p:nvSpPr>
            <p:cNvPr id="13" name="TextBox 12">
              <a:extLst>
                <a:ext uri="{FF2B5EF4-FFF2-40B4-BE49-F238E27FC236}">
                  <a16:creationId xmlns:a16="http://schemas.microsoft.com/office/drawing/2014/main" id="{149E48E9-A829-BECD-FC9E-7DA93463AA6E}"/>
                </a:ext>
              </a:extLst>
            </p:cNvPr>
            <p:cNvSpPr txBox="1">
              <a:spLocks/>
            </p:cNvSpPr>
            <p:nvPr/>
          </p:nvSpPr>
          <p:spPr>
            <a:xfrm>
              <a:off x="1362784" y="2643879"/>
              <a:ext cx="528497" cy="276999"/>
            </a:xfrm>
            <a:prstGeom prst="rect">
              <a:avLst/>
            </a:prstGeom>
            <a:noFill/>
          </p:spPr>
          <p:txBody>
            <a:bodyPr wrap="square" rtlCol="0">
              <a:spAutoFit/>
            </a:bodyPr>
            <a:lstStyle/>
            <a:p>
              <a:r>
                <a:rPr lang="en-US" altLang="ko-KR" sz="1200" dirty="0">
                  <a:solidFill>
                    <a:srgbClr val="92D050"/>
                  </a:solidFill>
                </a:rPr>
                <a:t>MLP</a:t>
              </a:r>
              <a:endParaRPr lang="ko-KR" altLang="en-US" sz="1200" dirty="0">
                <a:solidFill>
                  <a:srgbClr val="92D050"/>
                </a:solidFill>
              </a:endParaRPr>
            </a:p>
          </p:txBody>
        </p:sp>
      </p:grpSp>
      <p:pic>
        <p:nvPicPr>
          <p:cNvPr id="7" name="그림 6">
            <a:extLst>
              <a:ext uri="{FF2B5EF4-FFF2-40B4-BE49-F238E27FC236}">
                <a16:creationId xmlns:a16="http://schemas.microsoft.com/office/drawing/2014/main" id="{0935BA8F-CDDC-8772-DE95-5623BAFA5E44}"/>
              </a:ext>
            </a:extLst>
          </p:cNvPr>
          <p:cNvPicPr>
            <a:picLocks noChangeAspect="1"/>
          </p:cNvPicPr>
          <p:nvPr/>
        </p:nvPicPr>
        <p:blipFill>
          <a:blip r:embed="rId5"/>
          <a:stretch>
            <a:fillRect/>
          </a:stretch>
        </p:blipFill>
        <p:spPr>
          <a:xfrm>
            <a:off x="5965498" y="5859960"/>
            <a:ext cx="3428852" cy="610616"/>
          </a:xfrm>
          <a:prstGeom prst="rect">
            <a:avLst/>
          </a:prstGeom>
          <a:ln>
            <a:solidFill>
              <a:schemeClr val="bg1">
                <a:lumMod val="85000"/>
              </a:schemeClr>
            </a:solidFill>
          </a:ln>
        </p:spPr>
      </p:pic>
      <p:sp>
        <p:nvSpPr>
          <p:cNvPr id="14" name="TextBox 13">
            <a:extLst>
              <a:ext uri="{FF2B5EF4-FFF2-40B4-BE49-F238E27FC236}">
                <a16:creationId xmlns:a16="http://schemas.microsoft.com/office/drawing/2014/main" id="{3A2F6365-F069-3566-8C7B-8A2F6BEA5AFB}"/>
              </a:ext>
            </a:extLst>
          </p:cNvPr>
          <p:cNvSpPr txBox="1"/>
          <p:nvPr/>
        </p:nvSpPr>
        <p:spPr>
          <a:xfrm>
            <a:off x="9384634" y="5859960"/>
            <a:ext cx="2791326" cy="6102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200">
                <a:solidFill>
                  <a:schemeClr val="bg1">
                    <a:lumMod val="50000"/>
                  </a:schemeClr>
                </a:solidFill>
              </a:rPr>
              <a:t>Same image</a:t>
            </a:r>
            <a:r>
              <a:rPr lang="ko-KR" altLang="en-US" sz="1200">
                <a:solidFill>
                  <a:schemeClr val="bg1">
                    <a:lumMod val="50000"/>
                  </a:schemeClr>
                </a:solidFill>
              </a:rPr>
              <a:t> → </a:t>
            </a:r>
            <a:r>
              <a:rPr lang="en-US" altLang="ko-KR" sz="1200">
                <a:solidFill>
                  <a:schemeClr val="bg1">
                    <a:lumMod val="50000"/>
                  </a:schemeClr>
                </a:solidFill>
              </a:rPr>
              <a:t>hight similarity</a:t>
            </a:r>
            <a:endParaRPr lang="en-US" altLang="ko-KR" sz="1200" dirty="0">
              <a:solidFill>
                <a:schemeClr val="bg1">
                  <a:lumMod val="50000"/>
                </a:schemeClr>
              </a:solidFill>
            </a:endParaRPr>
          </a:p>
          <a:p>
            <a:pPr marL="285750" indent="-285750">
              <a:lnSpc>
                <a:spcPct val="150000"/>
              </a:lnSpc>
              <a:buFont typeface="Wingdings" panose="05000000000000000000" pitchFamily="2" charset="2"/>
              <a:buChar char="Ø"/>
            </a:pPr>
            <a:r>
              <a:rPr lang="en-US" altLang="ko-KR" sz="1200">
                <a:solidFill>
                  <a:schemeClr val="bg1">
                    <a:lumMod val="50000"/>
                  </a:schemeClr>
                </a:solidFill>
              </a:rPr>
              <a:t>Different</a:t>
            </a:r>
            <a:r>
              <a:rPr lang="ko-KR" altLang="en-US" sz="1200">
                <a:solidFill>
                  <a:schemeClr val="bg1">
                    <a:lumMod val="50000"/>
                  </a:schemeClr>
                </a:solidFill>
              </a:rPr>
              <a:t> </a:t>
            </a:r>
            <a:r>
              <a:rPr lang="en-US" altLang="ko-KR" sz="1200">
                <a:solidFill>
                  <a:schemeClr val="bg1">
                    <a:lumMod val="50000"/>
                  </a:schemeClr>
                </a:solidFill>
              </a:rPr>
              <a:t>image</a:t>
            </a:r>
            <a:r>
              <a:rPr lang="ko-KR" altLang="en-US" sz="1200">
                <a:solidFill>
                  <a:schemeClr val="bg1">
                    <a:lumMod val="50000"/>
                  </a:schemeClr>
                </a:solidFill>
              </a:rPr>
              <a:t> → </a:t>
            </a:r>
            <a:r>
              <a:rPr lang="en-US" altLang="ko-KR" sz="1200">
                <a:solidFill>
                  <a:schemeClr val="bg1">
                    <a:lumMod val="50000"/>
                  </a:schemeClr>
                </a:solidFill>
              </a:rPr>
              <a:t>low</a:t>
            </a:r>
            <a:r>
              <a:rPr lang="ko-KR" altLang="en-US" sz="1200">
                <a:solidFill>
                  <a:schemeClr val="bg1">
                    <a:lumMod val="50000"/>
                  </a:schemeClr>
                </a:solidFill>
              </a:rPr>
              <a:t> </a:t>
            </a:r>
            <a:r>
              <a:rPr lang="en-US" altLang="ko-KR" sz="1200">
                <a:solidFill>
                  <a:schemeClr val="bg1">
                    <a:lumMod val="50000"/>
                  </a:schemeClr>
                </a:solidFill>
              </a:rPr>
              <a:t>similarity</a:t>
            </a:r>
            <a:endParaRPr lang="ko-KR" altLang="en-US" sz="1200" dirty="0">
              <a:solidFill>
                <a:schemeClr val="bg1">
                  <a:lumMod val="50000"/>
                </a:schemeClr>
              </a:solidFill>
            </a:endParaRPr>
          </a:p>
        </p:txBody>
      </p:sp>
      <p:sp>
        <p:nvSpPr>
          <p:cNvPr id="18" name="TextBox 17">
            <a:extLst>
              <a:ext uri="{FF2B5EF4-FFF2-40B4-BE49-F238E27FC236}">
                <a16:creationId xmlns:a16="http://schemas.microsoft.com/office/drawing/2014/main" id="{DAB8BE4D-DDBA-A94C-C478-D113BE247FB2}"/>
              </a:ext>
            </a:extLst>
          </p:cNvPr>
          <p:cNvSpPr txBox="1"/>
          <p:nvPr/>
        </p:nvSpPr>
        <p:spPr>
          <a:xfrm>
            <a:off x="886847" y="5358107"/>
            <a:ext cx="4197799" cy="13435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No</a:t>
            </a:r>
            <a:r>
              <a:rPr lang="ko-KR" altLang="en-US" sz="1400" dirty="0"/>
              <a:t> </a:t>
            </a:r>
            <a:r>
              <a:rPr lang="en-US" altLang="ko-KR" sz="1400" dirty="0"/>
              <a:t>explicit</a:t>
            </a:r>
            <a:r>
              <a:rPr lang="ko-KR" altLang="en-US" sz="1400" dirty="0"/>
              <a:t> </a:t>
            </a:r>
            <a:r>
              <a:rPr lang="en-US" altLang="ko-KR" sz="1400" dirty="0"/>
              <a:t>negative</a:t>
            </a:r>
            <a:r>
              <a:rPr lang="ko-KR" altLang="en-US" sz="1400" dirty="0"/>
              <a:t> </a:t>
            </a:r>
            <a:r>
              <a:rPr lang="en-US" altLang="ko-KR" sz="1400" dirty="0"/>
              <a:t>sampling</a:t>
            </a:r>
          </a:p>
          <a:p>
            <a:pPr marL="742950" lvl="1" indent="-285750">
              <a:lnSpc>
                <a:spcPct val="150000"/>
              </a:lnSpc>
              <a:buFont typeface="Arial" panose="020B0604020202020204" pitchFamily="34" charset="0"/>
              <a:buChar char="•"/>
            </a:pPr>
            <a:r>
              <a:rPr lang="en-US" altLang="ko-KR" sz="1400" dirty="0"/>
              <a:t>Minibatch</a:t>
            </a:r>
            <a:r>
              <a:rPr lang="en-US" altLang="ko-KR" sz="1400"/>
              <a:t>(N) </a:t>
            </a:r>
            <a:r>
              <a:rPr lang="ko-KR" altLang="en-US" sz="1400" dirty="0"/>
              <a:t>→</a:t>
            </a:r>
            <a:r>
              <a:rPr lang="en-US" altLang="ko-KR" sz="1400" dirty="0"/>
              <a:t> </a:t>
            </a:r>
            <a:r>
              <a:rPr lang="en-US" altLang="ko-KR" sz="1400"/>
              <a:t>2N</a:t>
            </a:r>
            <a:r>
              <a:rPr lang="ko-KR" altLang="en-US" sz="1400"/>
              <a:t> </a:t>
            </a:r>
            <a:r>
              <a:rPr lang="en-US" altLang="ko-KR" sz="1400"/>
              <a:t>data</a:t>
            </a:r>
            <a:r>
              <a:rPr lang="ko-KR" altLang="en-US" sz="1400"/>
              <a:t> </a:t>
            </a:r>
            <a:r>
              <a:rPr lang="en-US" altLang="ko-KR" sz="1400"/>
              <a:t>points</a:t>
            </a:r>
            <a:endParaRPr lang="en-US" altLang="ko-KR" sz="1400" dirty="0"/>
          </a:p>
          <a:p>
            <a:pPr marL="742950" lvl="1" indent="-285750">
              <a:lnSpc>
                <a:spcPct val="150000"/>
              </a:lnSpc>
              <a:buFont typeface="Arial" panose="020B0604020202020204" pitchFamily="34" charset="0"/>
              <a:buChar char="•"/>
            </a:pPr>
            <a:r>
              <a:rPr lang="en-US" altLang="ko-KR" sz="1400" b="1" dirty="0">
                <a:solidFill>
                  <a:srgbClr val="FF7575"/>
                </a:solidFill>
              </a:rPr>
              <a:t>Negative</a:t>
            </a:r>
            <a:r>
              <a:rPr lang="en-US" altLang="ko-KR" sz="1400" b="1" dirty="0"/>
              <a:t> </a:t>
            </a:r>
            <a:r>
              <a:rPr lang="en-US" altLang="ko-KR" sz="1400" dirty="0"/>
              <a:t>sample :  </a:t>
            </a:r>
            <a:r>
              <a:rPr lang="en-US" altLang="ko-KR" sz="1400" b="1" dirty="0">
                <a:solidFill>
                  <a:srgbClr val="FF7575"/>
                </a:solidFill>
              </a:rPr>
              <a:t>2(</a:t>
            </a:r>
            <a:r>
              <a:rPr lang="en-US" altLang="ko-KR" sz="1400" b="1">
                <a:solidFill>
                  <a:srgbClr val="FF7575"/>
                </a:solidFill>
              </a:rPr>
              <a:t>N-1)</a:t>
            </a:r>
            <a:r>
              <a:rPr lang="ko-KR" altLang="en-US" sz="1400" b="1">
                <a:solidFill>
                  <a:srgbClr val="FF7575"/>
                </a:solidFill>
              </a:rPr>
              <a:t> </a:t>
            </a:r>
            <a:r>
              <a:rPr lang="en-US" altLang="ko-KR" sz="1400"/>
              <a:t>data</a:t>
            </a:r>
            <a:r>
              <a:rPr lang="ko-KR" altLang="en-US" sz="1400"/>
              <a:t> </a:t>
            </a:r>
            <a:r>
              <a:rPr lang="en-US" altLang="ko-KR" sz="1400"/>
              <a:t>points</a:t>
            </a:r>
            <a:br>
              <a:rPr lang="en-US" altLang="ko-KR" sz="1400" b="1"/>
            </a:br>
            <a:r>
              <a:rPr lang="en-US" altLang="ko-KR" sz="1400" b="1">
                <a:solidFill>
                  <a:srgbClr val="6B8FCF"/>
                </a:solidFill>
              </a:rPr>
              <a:t>Positive</a:t>
            </a:r>
            <a:r>
              <a:rPr lang="en-US" altLang="ko-KR" sz="1400" b="1"/>
              <a:t> </a:t>
            </a:r>
            <a:r>
              <a:rPr lang="en-US" altLang="ko-KR" sz="1400"/>
              <a:t>sample :</a:t>
            </a:r>
            <a:r>
              <a:rPr lang="en-US" altLang="ko-KR" sz="1400" b="1"/>
              <a:t> </a:t>
            </a:r>
            <a:r>
              <a:rPr lang="en-US" altLang="ko-KR" sz="1400" b="1">
                <a:solidFill>
                  <a:srgbClr val="6B8FCF"/>
                </a:solidFill>
              </a:rPr>
              <a:t>1 </a:t>
            </a:r>
            <a:r>
              <a:rPr lang="en-US" altLang="ko-KR" sz="1400"/>
              <a:t>data point</a:t>
            </a:r>
            <a:endParaRPr lang="en-US" altLang="ko-KR" sz="1400" dirty="0"/>
          </a:p>
        </p:txBody>
      </p:sp>
      <p:pic>
        <p:nvPicPr>
          <p:cNvPr id="1026" name="Picture 2">
            <a:extLst>
              <a:ext uri="{FF2B5EF4-FFF2-40B4-BE49-F238E27FC236}">
                <a16:creationId xmlns:a16="http://schemas.microsoft.com/office/drawing/2014/main" id="{14BD53F1-0E61-6823-A8D1-F873F3FD0F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2409" y="640353"/>
            <a:ext cx="2722797" cy="1249148"/>
          </a:xfrm>
          <a:prstGeom prst="rect">
            <a:avLst/>
          </a:prstGeom>
          <a:noFill/>
          <a:ln>
            <a:solidFill>
              <a:srgbClr val="DAE3F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614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t>2. Method</a:t>
            </a:r>
            <a:endParaRPr lang="ko-KR" altLang="en-US" sz="2400" b="1" u="sng" dirty="0"/>
          </a:p>
        </p:txBody>
      </p:sp>
      <p:sp>
        <p:nvSpPr>
          <p:cNvPr id="6" name="TextBox 5">
            <a:extLst>
              <a:ext uri="{FF2B5EF4-FFF2-40B4-BE49-F238E27FC236}">
                <a16:creationId xmlns:a16="http://schemas.microsoft.com/office/drawing/2014/main" id="{2188782E-44BF-062E-224B-C021A5C826FC}"/>
              </a:ext>
            </a:extLst>
          </p:cNvPr>
          <p:cNvSpPr txBox="1"/>
          <p:nvPr/>
        </p:nvSpPr>
        <p:spPr>
          <a:xfrm>
            <a:off x="184107" y="1489568"/>
            <a:ext cx="6191989" cy="451406"/>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altLang="ko-KR" b="1" dirty="0"/>
              <a:t>The Contrastive </a:t>
            </a:r>
            <a:r>
              <a:rPr lang="en-US" altLang="ko-KR" b="1"/>
              <a:t>Learning Framework overview</a:t>
            </a:r>
            <a:endParaRPr lang="en-US" altLang="ko-KR" dirty="0"/>
          </a:p>
        </p:txBody>
      </p:sp>
      <p:sp>
        <p:nvSpPr>
          <p:cNvPr id="9" name="TextBox 8">
            <a:extLst>
              <a:ext uri="{FF2B5EF4-FFF2-40B4-BE49-F238E27FC236}">
                <a16:creationId xmlns:a16="http://schemas.microsoft.com/office/drawing/2014/main" id="{4E262F7D-1CD2-9678-413C-EB257F68A044}"/>
              </a:ext>
            </a:extLst>
          </p:cNvPr>
          <p:cNvSpPr txBox="1"/>
          <p:nvPr/>
        </p:nvSpPr>
        <p:spPr>
          <a:xfrm>
            <a:off x="0" y="0"/>
            <a:ext cx="10647544" cy="253916"/>
          </a:xfrm>
          <a:prstGeom prst="rect">
            <a:avLst/>
          </a:prstGeom>
          <a:noFill/>
        </p:spPr>
        <p:txBody>
          <a:bodyPr wrap="square" rtlCol="0">
            <a:spAutoFit/>
          </a:bodyPr>
          <a:lstStyle/>
          <a:p>
            <a:r>
              <a:rPr lang="en-US" altLang="ko-KR" sz="1050" b="0" i="0" dirty="0">
                <a:solidFill>
                  <a:schemeClr val="bg1">
                    <a:lumMod val="65000"/>
                  </a:schemeClr>
                </a:solidFill>
                <a:effectLst/>
                <a:latin typeface="Arial" panose="020B0604020202020204" pitchFamily="34" charset="0"/>
              </a:rPr>
              <a:t>Chen, Ting, et al. "A simple framework for contrastive learning of visual representations." International conference on machine learning. PMLR, 2020.</a:t>
            </a:r>
          </a:p>
        </p:txBody>
      </p:sp>
      <p:sp>
        <p:nvSpPr>
          <p:cNvPr id="28" name="TextBox 27">
            <a:extLst>
              <a:ext uri="{FF2B5EF4-FFF2-40B4-BE49-F238E27FC236}">
                <a16:creationId xmlns:a16="http://schemas.microsoft.com/office/drawing/2014/main" id="{72DE8D63-3C98-84CB-644B-1853D9E89E53}"/>
              </a:ext>
            </a:extLst>
          </p:cNvPr>
          <p:cNvSpPr txBox="1"/>
          <p:nvPr/>
        </p:nvSpPr>
        <p:spPr>
          <a:xfrm>
            <a:off x="0" y="6473086"/>
            <a:ext cx="5987512" cy="400110"/>
          </a:xfrm>
          <a:prstGeom prst="rect">
            <a:avLst/>
          </a:prstGeom>
          <a:noFill/>
        </p:spPr>
        <p:txBody>
          <a:bodyPr wrap="square">
            <a:spAutoFit/>
          </a:bodyPr>
          <a:lstStyle/>
          <a:p>
            <a:r>
              <a:rPr lang="ko-KR" altLang="en-US" sz="1000" dirty="0">
                <a:solidFill>
                  <a:schemeClr val="bg1">
                    <a:lumMod val="50000"/>
                  </a:schemeClr>
                </a:solidFill>
              </a:rPr>
              <a:t>https://amitness.com/2020/03/</a:t>
            </a:r>
            <a:r>
              <a:rPr lang="ko-KR" altLang="en-US" sz="1000">
                <a:solidFill>
                  <a:schemeClr val="bg1">
                    <a:lumMod val="50000"/>
                  </a:schemeClr>
                </a:solidFill>
              </a:rPr>
              <a:t>illustrated-simclr/</a:t>
            </a:r>
            <a:endParaRPr lang="en-US" altLang="ko-KR" sz="1000">
              <a:solidFill>
                <a:schemeClr val="bg1">
                  <a:lumMod val="50000"/>
                </a:schemeClr>
              </a:solidFill>
            </a:endParaRPr>
          </a:p>
          <a:p>
            <a:r>
              <a:rPr lang="en-US" altLang="ko-KR" sz="1000">
                <a:solidFill>
                  <a:schemeClr val="bg1">
                    <a:lumMod val="50000"/>
                  </a:schemeClr>
                </a:solidFill>
              </a:rPr>
              <a:t>https://towardsdatascience.com/understanding-contrastive-learning-d5b19fd96607</a:t>
            </a:r>
            <a:endParaRPr lang="ko-KR" altLang="en-US" sz="1000" dirty="0">
              <a:solidFill>
                <a:schemeClr val="bg1">
                  <a:lumMod val="50000"/>
                </a:schemeClr>
              </a:solidFill>
            </a:endParaRPr>
          </a:p>
        </p:txBody>
      </p:sp>
      <p:pic>
        <p:nvPicPr>
          <p:cNvPr id="1036" name="Picture 12" descr="General Architecture of the SimCLR Framework">
            <a:extLst>
              <a:ext uri="{FF2B5EF4-FFF2-40B4-BE49-F238E27FC236}">
                <a16:creationId xmlns:a16="http://schemas.microsoft.com/office/drawing/2014/main" id="{018E3C12-285D-CB90-3779-C415A1342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07" y="2484579"/>
            <a:ext cx="6752937" cy="32456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0A5679-4259-FE22-32DF-16B960E347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530" y="1385177"/>
            <a:ext cx="5343363" cy="503802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직선 연결선 2">
            <a:extLst>
              <a:ext uri="{FF2B5EF4-FFF2-40B4-BE49-F238E27FC236}">
                <a16:creationId xmlns:a16="http://schemas.microsoft.com/office/drawing/2014/main" id="{E9354286-ED1C-77C1-1F3A-E99B2E786F15}"/>
              </a:ext>
            </a:extLst>
          </p:cNvPr>
          <p:cNvCxnSpPr>
            <a:cxnSpLocks/>
          </p:cNvCxnSpPr>
          <p:nvPr/>
        </p:nvCxnSpPr>
        <p:spPr>
          <a:xfrm>
            <a:off x="8782846" y="2734131"/>
            <a:ext cx="1305289" cy="0"/>
          </a:xfrm>
          <a:prstGeom prst="line">
            <a:avLst/>
          </a:prstGeom>
          <a:ln w="38100">
            <a:solidFill>
              <a:srgbClr val="FFC000">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448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t>2. Method</a:t>
            </a:r>
            <a:endParaRPr lang="ko-KR" altLang="en-US" sz="2400" b="1" u="sng" dirty="0"/>
          </a:p>
        </p:txBody>
      </p:sp>
      <p:sp>
        <p:nvSpPr>
          <p:cNvPr id="9" name="TextBox 8">
            <a:extLst>
              <a:ext uri="{FF2B5EF4-FFF2-40B4-BE49-F238E27FC236}">
                <a16:creationId xmlns:a16="http://schemas.microsoft.com/office/drawing/2014/main" id="{4E262F7D-1CD2-9678-413C-EB257F68A044}"/>
              </a:ext>
            </a:extLst>
          </p:cNvPr>
          <p:cNvSpPr txBox="1"/>
          <p:nvPr/>
        </p:nvSpPr>
        <p:spPr>
          <a:xfrm>
            <a:off x="0" y="0"/>
            <a:ext cx="10647544" cy="253916"/>
          </a:xfrm>
          <a:prstGeom prst="rect">
            <a:avLst/>
          </a:prstGeom>
          <a:noFill/>
        </p:spPr>
        <p:txBody>
          <a:bodyPr wrap="square" rtlCol="0">
            <a:spAutoFit/>
          </a:bodyPr>
          <a:lstStyle/>
          <a:p>
            <a:r>
              <a:rPr lang="en-US" altLang="ko-KR" sz="1050" b="0" i="0" dirty="0">
                <a:solidFill>
                  <a:schemeClr val="bg1">
                    <a:lumMod val="65000"/>
                  </a:schemeClr>
                </a:solidFill>
                <a:effectLst/>
                <a:latin typeface="Arial" panose="020B0604020202020204" pitchFamily="34" charset="0"/>
              </a:rPr>
              <a:t>Chen, Ting, et al. "A simple framework for contrastive learning of visual representations." International conference on machine learning. PMLR, 2020.</a:t>
            </a:r>
          </a:p>
        </p:txBody>
      </p:sp>
      <p:pic>
        <p:nvPicPr>
          <p:cNvPr id="1026" name="Picture 2">
            <a:extLst>
              <a:ext uri="{FF2B5EF4-FFF2-40B4-BE49-F238E27FC236}">
                <a16:creationId xmlns:a16="http://schemas.microsoft.com/office/drawing/2014/main" id="{4867FB84-E012-E2A1-D8FF-795E02C0C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476" y="1956556"/>
            <a:ext cx="4191209" cy="974844"/>
          </a:xfrm>
          <a:prstGeom prst="rect">
            <a:avLst/>
          </a:prstGeom>
          <a:noFill/>
          <a:extLst>
            <a:ext uri="{909E8E84-426E-40DD-AFC4-6F175D3DCCD1}">
              <a14:hiddenFill xmlns:a14="http://schemas.microsoft.com/office/drawing/2010/main">
                <a:solidFill>
                  <a:srgbClr val="FFFFFF"/>
                </a:solidFill>
              </a14:hiddenFill>
            </a:ext>
          </a:extLst>
        </p:spPr>
      </p:pic>
      <p:sp>
        <p:nvSpPr>
          <p:cNvPr id="3" name="화살표: 아래쪽 2">
            <a:extLst>
              <a:ext uri="{FF2B5EF4-FFF2-40B4-BE49-F238E27FC236}">
                <a16:creationId xmlns:a16="http://schemas.microsoft.com/office/drawing/2014/main" id="{19DC913F-F72D-2D6E-7D41-F86B5E551E4E}"/>
              </a:ext>
            </a:extLst>
          </p:cNvPr>
          <p:cNvSpPr/>
          <p:nvPr/>
        </p:nvSpPr>
        <p:spPr>
          <a:xfrm>
            <a:off x="7759931" y="3839853"/>
            <a:ext cx="369880" cy="446730"/>
          </a:xfrm>
          <a:prstGeom prst="downArrow">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a:extLst>
              <a:ext uri="{FF2B5EF4-FFF2-40B4-BE49-F238E27FC236}">
                <a16:creationId xmlns:a16="http://schemas.microsoft.com/office/drawing/2014/main" id="{A9CE1CB0-A2E3-5622-447C-D80AE73F6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925" y="1783826"/>
            <a:ext cx="5393331" cy="7564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3564B4-F5B9-E640-ABE5-9DF3F6436A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924" y="2550556"/>
            <a:ext cx="5393331" cy="9038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3143014-9830-3049-AD8C-F0E81AC9F9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2324" y="4364409"/>
            <a:ext cx="7730761" cy="1549298"/>
          </a:xfrm>
          <a:prstGeom prst="rect">
            <a:avLst/>
          </a:prstGeom>
          <a:noFill/>
          <a:extLst>
            <a:ext uri="{909E8E84-426E-40DD-AFC4-6F175D3DCCD1}">
              <a14:hiddenFill xmlns:a14="http://schemas.microsoft.com/office/drawing/2010/main">
                <a:solidFill>
                  <a:srgbClr val="FFFFFF"/>
                </a:solidFill>
              </a14:hiddenFill>
            </a:ext>
          </a:extLst>
        </p:spPr>
      </p:pic>
      <p:sp>
        <p:nvSpPr>
          <p:cNvPr id="19" name="화살표: 아래쪽 18">
            <a:extLst>
              <a:ext uri="{FF2B5EF4-FFF2-40B4-BE49-F238E27FC236}">
                <a16:creationId xmlns:a16="http://schemas.microsoft.com/office/drawing/2014/main" id="{0126A984-6C79-D91E-B5E5-80CEAF4141F8}"/>
              </a:ext>
            </a:extLst>
          </p:cNvPr>
          <p:cNvSpPr/>
          <p:nvPr/>
        </p:nvSpPr>
        <p:spPr>
          <a:xfrm rot="16200000">
            <a:off x="5302865" y="2525990"/>
            <a:ext cx="369880" cy="446730"/>
          </a:xfrm>
          <a:prstGeom prst="downArrow">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5B1C124D-E9AC-85F9-B0EF-8582DE581848}"/>
              </a:ext>
            </a:extLst>
          </p:cNvPr>
          <p:cNvSpPr txBox="1"/>
          <p:nvPr/>
        </p:nvSpPr>
        <p:spPr>
          <a:xfrm>
            <a:off x="714476" y="2949505"/>
            <a:ext cx="1955011" cy="373885"/>
          </a:xfrm>
          <a:prstGeom prst="rect">
            <a:avLst/>
          </a:prstGeom>
          <a:noFill/>
        </p:spPr>
        <p:txBody>
          <a:bodyPr wrap="square" rtlCol="0">
            <a:spAutoFit/>
          </a:bodyPr>
          <a:lstStyle>
            <a:defPPr>
              <a:defRPr lang="ko-KR"/>
            </a:defPPr>
            <a:lvl1pPr marL="342900" indent="-342900">
              <a:lnSpc>
                <a:spcPct val="150000"/>
              </a:lnSpc>
              <a:buFont typeface="맑은 고딕" panose="020B0503020000020004" pitchFamily="50" charset="-127"/>
              <a:buChar char="&gt;"/>
              <a:defRPr sz="1400"/>
            </a:lvl1pPr>
          </a:lstStyle>
          <a:p>
            <a:r>
              <a:rPr lang="en-US" altLang="ko-KR" dirty="0"/>
              <a:t>Cosine similarity</a:t>
            </a:r>
          </a:p>
        </p:txBody>
      </p:sp>
      <p:sp>
        <p:nvSpPr>
          <p:cNvPr id="21" name="TextBox 20">
            <a:extLst>
              <a:ext uri="{FF2B5EF4-FFF2-40B4-BE49-F238E27FC236}">
                <a16:creationId xmlns:a16="http://schemas.microsoft.com/office/drawing/2014/main" id="{7F1F594F-B298-8402-0077-5DF71DD518E4}"/>
              </a:ext>
            </a:extLst>
          </p:cNvPr>
          <p:cNvSpPr txBox="1"/>
          <p:nvPr/>
        </p:nvSpPr>
        <p:spPr>
          <a:xfrm>
            <a:off x="6069924" y="3378339"/>
            <a:ext cx="3463700" cy="373885"/>
          </a:xfrm>
          <a:prstGeom prst="rect">
            <a:avLst/>
          </a:prstGeom>
          <a:noFill/>
        </p:spPr>
        <p:txBody>
          <a:bodyPr wrap="square" rtlCol="0">
            <a:spAutoFit/>
          </a:bodyPr>
          <a:lstStyle/>
          <a:p>
            <a:pPr marL="342900" indent="-342900">
              <a:lnSpc>
                <a:spcPct val="150000"/>
              </a:lnSpc>
              <a:buFont typeface="맑은 고딕" panose="020B0503020000020004" pitchFamily="50" charset="-127"/>
              <a:buChar char="&gt;"/>
            </a:pPr>
            <a:r>
              <a:rPr lang="en-US" altLang="ko-KR" sz="1400" b="1" dirty="0"/>
              <a:t>NT-</a:t>
            </a:r>
            <a:r>
              <a:rPr lang="en-US" altLang="ko-KR" sz="1400" b="1" dirty="0" err="1"/>
              <a:t>Xent</a:t>
            </a:r>
            <a:r>
              <a:rPr lang="ko-KR" altLang="en-US" sz="1400" b="1" dirty="0"/>
              <a:t> </a:t>
            </a:r>
            <a:r>
              <a:rPr lang="en-US" altLang="ko-KR" sz="1400" b="1" dirty="0"/>
              <a:t>Loss</a:t>
            </a:r>
            <a:r>
              <a:rPr lang="ko-KR" altLang="en-US" sz="1400" b="1" dirty="0"/>
              <a:t> </a:t>
            </a:r>
            <a:r>
              <a:rPr lang="en-US" altLang="ko-KR" sz="1400" dirty="0"/>
              <a:t>:</a:t>
            </a:r>
            <a:r>
              <a:rPr lang="ko-KR" altLang="en-US" sz="1400" dirty="0"/>
              <a:t> </a:t>
            </a:r>
            <a:r>
              <a:rPr lang="en-US" altLang="ko-KR" sz="1400" dirty="0"/>
              <a:t>-log(softmax)</a:t>
            </a:r>
          </a:p>
        </p:txBody>
      </p:sp>
      <p:sp>
        <p:nvSpPr>
          <p:cNvPr id="22" name="TextBox 21">
            <a:extLst>
              <a:ext uri="{FF2B5EF4-FFF2-40B4-BE49-F238E27FC236}">
                <a16:creationId xmlns:a16="http://schemas.microsoft.com/office/drawing/2014/main" id="{4D045694-0B2F-CC04-8B49-C19A5A09B1BE}"/>
              </a:ext>
            </a:extLst>
          </p:cNvPr>
          <p:cNvSpPr txBox="1"/>
          <p:nvPr/>
        </p:nvSpPr>
        <p:spPr>
          <a:xfrm>
            <a:off x="2082324" y="5878079"/>
            <a:ext cx="4879308" cy="694742"/>
          </a:xfrm>
          <a:prstGeom prst="rect">
            <a:avLst/>
          </a:prstGeom>
          <a:noFill/>
        </p:spPr>
        <p:txBody>
          <a:bodyPr wrap="square" rtlCol="0">
            <a:spAutoFit/>
          </a:bodyPr>
          <a:lstStyle>
            <a:defPPr>
              <a:defRPr lang="ko-KR"/>
            </a:defPPr>
            <a:lvl1pPr marL="342900" indent="-342900">
              <a:lnSpc>
                <a:spcPct val="150000"/>
              </a:lnSpc>
              <a:buFont typeface="맑은 고딕" panose="020B0503020000020004" pitchFamily="50" charset="-127"/>
              <a:buChar char="&gt;"/>
              <a:defRPr sz="1400"/>
            </a:lvl1pPr>
          </a:lstStyle>
          <a:p>
            <a:r>
              <a:rPr lang="en-US" altLang="ko-KR"/>
              <a:t>Compute loss over all the pairs in the batch size (N=2) and take an average</a:t>
            </a:r>
            <a:endParaRPr lang="en-US" altLang="ko-KR" dirty="0"/>
          </a:p>
        </p:txBody>
      </p:sp>
      <p:pic>
        <p:nvPicPr>
          <p:cNvPr id="14" name="그림 13">
            <a:extLst>
              <a:ext uri="{FF2B5EF4-FFF2-40B4-BE49-F238E27FC236}">
                <a16:creationId xmlns:a16="http://schemas.microsoft.com/office/drawing/2014/main" id="{238310A9-59BB-4FB5-ABF7-7735DF51CA1D}"/>
              </a:ext>
            </a:extLst>
          </p:cNvPr>
          <p:cNvPicPr>
            <a:picLocks noChangeAspect="1"/>
          </p:cNvPicPr>
          <p:nvPr/>
        </p:nvPicPr>
        <p:blipFill>
          <a:blip r:embed="rId7"/>
          <a:stretch>
            <a:fillRect/>
          </a:stretch>
        </p:blipFill>
        <p:spPr>
          <a:xfrm>
            <a:off x="3165696" y="2941964"/>
            <a:ext cx="1739989" cy="644325"/>
          </a:xfrm>
          <a:prstGeom prst="rect">
            <a:avLst/>
          </a:prstGeom>
        </p:spPr>
      </p:pic>
      <p:pic>
        <p:nvPicPr>
          <p:cNvPr id="17" name="그림 16">
            <a:extLst>
              <a:ext uri="{FF2B5EF4-FFF2-40B4-BE49-F238E27FC236}">
                <a16:creationId xmlns:a16="http://schemas.microsoft.com/office/drawing/2014/main" id="{8BDC61B1-3BFB-DBE1-7173-C179D1F8F468}"/>
              </a:ext>
            </a:extLst>
          </p:cNvPr>
          <p:cNvPicPr>
            <a:picLocks noChangeAspect="1"/>
          </p:cNvPicPr>
          <p:nvPr/>
        </p:nvPicPr>
        <p:blipFill>
          <a:blip r:embed="rId8"/>
          <a:stretch>
            <a:fillRect/>
          </a:stretch>
        </p:blipFill>
        <p:spPr>
          <a:xfrm>
            <a:off x="7119599" y="5846953"/>
            <a:ext cx="2693486" cy="527542"/>
          </a:xfrm>
          <a:prstGeom prst="rect">
            <a:avLst/>
          </a:prstGeom>
        </p:spPr>
      </p:pic>
      <p:sp>
        <p:nvSpPr>
          <p:cNvPr id="28" name="TextBox 27">
            <a:extLst>
              <a:ext uri="{FF2B5EF4-FFF2-40B4-BE49-F238E27FC236}">
                <a16:creationId xmlns:a16="http://schemas.microsoft.com/office/drawing/2014/main" id="{72DE8D63-3C98-84CB-644B-1853D9E89E53}"/>
              </a:ext>
            </a:extLst>
          </p:cNvPr>
          <p:cNvSpPr txBox="1"/>
          <p:nvPr/>
        </p:nvSpPr>
        <p:spPr>
          <a:xfrm>
            <a:off x="0" y="6611779"/>
            <a:ext cx="3121290" cy="246221"/>
          </a:xfrm>
          <a:prstGeom prst="rect">
            <a:avLst/>
          </a:prstGeom>
          <a:noFill/>
        </p:spPr>
        <p:txBody>
          <a:bodyPr wrap="square">
            <a:spAutoFit/>
          </a:bodyPr>
          <a:lstStyle/>
          <a:p>
            <a:r>
              <a:rPr lang="ko-KR" altLang="en-US" sz="1000" dirty="0">
                <a:solidFill>
                  <a:schemeClr val="bg1">
                    <a:lumMod val="50000"/>
                  </a:schemeClr>
                </a:solidFill>
              </a:rPr>
              <a:t>https://amitness.com/2020/03/illustrated-simclr/</a:t>
            </a:r>
          </a:p>
        </p:txBody>
      </p:sp>
      <p:pic>
        <p:nvPicPr>
          <p:cNvPr id="5" name="그림 4">
            <a:extLst>
              <a:ext uri="{FF2B5EF4-FFF2-40B4-BE49-F238E27FC236}">
                <a16:creationId xmlns:a16="http://schemas.microsoft.com/office/drawing/2014/main" id="{AF982632-4D05-6D30-13B3-0FD37CE1CE56}"/>
              </a:ext>
            </a:extLst>
          </p:cNvPr>
          <p:cNvPicPr>
            <a:picLocks noChangeAspect="1"/>
          </p:cNvPicPr>
          <p:nvPr/>
        </p:nvPicPr>
        <p:blipFill>
          <a:blip r:embed="rId9"/>
          <a:stretch>
            <a:fillRect/>
          </a:stretch>
        </p:blipFill>
        <p:spPr>
          <a:xfrm>
            <a:off x="9320463" y="3463092"/>
            <a:ext cx="2142792" cy="579608"/>
          </a:xfrm>
          <a:prstGeom prst="rect">
            <a:avLst/>
          </a:prstGeom>
        </p:spPr>
      </p:pic>
      <p:sp>
        <p:nvSpPr>
          <p:cNvPr id="4" name="TextBox 3">
            <a:extLst>
              <a:ext uri="{FF2B5EF4-FFF2-40B4-BE49-F238E27FC236}">
                <a16:creationId xmlns:a16="http://schemas.microsoft.com/office/drawing/2014/main" id="{5E9B8F0B-A367-4607-FD1F-F911A14E2135}"/>
              </a:ext>
            </a:extLst>
          </p:cNvPr>
          <p:cNvSpPr txBox="1"/>
          <p:nvPr/>
        </p:nvSpPr>
        <p:spPr>
          <a:xfrm>
            <a:off x="472541" y="1241625"/>
            <a:ext cx="6867043" cy="451406"/>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altLang="ko-KR" b="1"/>
              <a:t> Tuning Model: Bringing similar closer</a:t>
            </a:r>
            <a:endParaRPr lang="en-US" altLang="ko-KR" dirty="0"/>
          </a:p>
        </p:txBody>
      </p:sp>
      <p:sp>
        <p:nvSpPr>
          <p:cNvPr id="7" name="TextBox 6">
            <a:extLst>
              <a:ext uri="{FF2B5EF4-FFF2-40B4-BE49-F238E27FC236}">
                <a16:creationId xmlns:a16="http://schemas.microsoft.com/office/drawing/2014/main" id="{456CEF13-70B2-01BB-0602-8A0EAEA38CA8}"/>
              </a:ext>
            </a:extLst>
          </p:cNvPr>
          <p:cNvSpPr txBox="1"/>
          <p:nvPr/>
        </p:nvSpPr>
        <p:spPr>
          <a:xfrm>
            <a:off x="728744" y="1881197"/>
            <a:ext cx="3367768" cy="338554"/>
          </a:xfrm>
          <a:prstGeom prst="rect">
            <a:avLst/>
          </a:prstGeom>
          <a:solidFill>
            <a:schemeClr val="bg1">
              <a:lumMod val="65000"/>
            </a:schemeClr>
          </a:solidFill>
        </p:spPr>
        <p:txBody>
          <a:bodyPr wrap="square">
            <a:spAutoFit/>
          </a:bodyPr>
          <a:lstStyle/>
          <a:p>
            <a:r>
              <a:rPr lang="en-US" altLang="ko-KR" sz="1600">
                <a:solidFill>
                  <a:schemeClr val="bg1"/>
                </a:solidFill>
              </a:rPr>
              <a:t>1. Calculation of </a:t>
            </a:r>
            <a:r>
              <a:rPr lang="en-US" altLang="ko-KR" sz="1600" b="1">
                <a:solidFill>
                  <a:schemeClr val="bg1"/>
                </a:solidFill>
              </a:rPr>
              <a:t>cosine similarity</a:t>
            </a:r>
            <a:endParaRPr lang="en-US" altLang="ko-KR" sz="1600" b="1" dirty="0">
              <a:solidFill>
                <a:schemeClr val="bg1"/>
              </a:solidFill>
            </a:endParaRPr>
          </a:p>
        </p:txBody>
      </p:sp>
      <p:sp>
        <p:nvSpPr>
          <p:cNvPr id="8" name="TextBox 7">
            <a:extLst>
              <a:ext uri="{FF2B5EF4-FFF2-40B4-BE49-F238E27FC236}">
                <a16:creationId xmlns:a16="http://schemas.microsoft.com/office/drawing/2014/main" id="{A3E7DDF6-1F05-9982-7AF5-30BBA7B3C383}"/>
              </a:ext>
            </a:extLst>
          </p:cNvPr>
          <p:cNvSpPr txBox="1"/>
          <p:nvPr/>
        </p:nvSpPr>
        <p:spPr>
          <a:xfrm>
            <a:off x="6138592" y="1399274"/>
            <a:ext cx="2944448" cy="338554"/>
          </a:xfrm>
          <a:prstGeom prst="rect">
            <a:avLst/>
          </a:prstGeom>
          <a:solidFill>
            <a:schemeClr val="bg1">
              <a:lumMod val="65000"/>
            </a:schemeClr>
          </a:solidFill>
        </p:spPr>
        <p:txBody>
          <a:bodyPr wrap="square">
            <a:spAutoFit/>
          </a:bodyPr>
          <a:lstStyle/>
          <a:p>
            <a:r>
              <a:rPr lang="en-US" altLang="ko-KR" sz="1600">
                <a:solidFill>
                  <a:schemeClr val="bg1"/>
                </a:solidFill>
              </a:rPr>
              <a:t>2. </a:t>
            </a:r>
            <a:r>
              <a:rPr lang="en-US" altLang="ko-KR" sz="1600" b="1">
                <a:solidFill>
                  <a:schemeClr val="bg1"/>
                </a:solidFill>
              </a:rPr>
              <a:t>NT-Xent Loss </a:t>
            </a:r>
            <a:r>
              <a:rPr lang="en-US" altLang="ko-KR" sz="1600">
                <a:solidFill>
                  <a:schemeClr val="bg1"/>
                </a:solidFill>
              </a:rPr>
              <a:t>calculation</a:t>
            </a:r>
            <a:endParaRPr lang="en-US" altLang="ko-KR" sz="1600" dirty="0">
              <a:solidFill>
                <a:schemeClr val="bg1"/>
              </a:solidFill>
            </a:endParaRPr>
          </a:p>
        </p:txBody>
      </p:sp>
    </p:spTree>
    <p:extLst>
      <p:ext uri="{BB962C8B-B14F-4D97-AF65-F5344CB8AC3E}">
        <p14:creationId xmlns:p14="http://schemas.microsoft.com/office/powerpoint/2010/main" val="89356784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영어 Tahoma">
      <a:majorFont>
        <a:latin typeface="Tahoma"/>
        <a:ea typeface="맑은 고딕"/>
        <a:cs typeface=""/>
      </a:majorFont>
      <a:minorFont>
        <a:latin typeface="Tahoma"/>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2837</TotalTime>
  <Words>3245</Words>
  <Application>Microsoft Office PowerPoint</Application>
  <PresentationFormat>와이드스크린</PresentationFormat>
  <Paragraphs>270</Paragraphs>
  <Slides>15</Slides>
  <Notes>15</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15</vt:i4>
      </vt:variant>
    </vt:vector>
  </HeadingPairs>
  <TitlesOfParts>
    <vt:vector size="30" baseType="lpstr">
      <vt:lpstr>-apple-system</vt:lpstr>
      <vt:lpstr>MJXc-TeX-main-R</vt:lpstr>
      <vt:lpstr>MJXc-TeX-math-I</vt:lpstr>
      <vt:lpstr>Nanum Gothic</vt:lpstr>
      <vt:lpstr>Noto Sans Demilight</vt:lpstr>
      <vt:lpstr>Spoqa Han Sans</vt:lpstr>
      <vt:lpstr>맑은 고딕</vt:lpstr>
      <vt:lpstr>한컴산뜻돋움</vt:lpstr>
      <vt:lpstr>Arial</vt:lpstr>
      <vt:lpstr>Calibri</vt:lpstr>
      <vt:lpstr>Cambria Math</vt:lpstr>
      <vt:lpstr>Symbol</vt:lpstr>
      <vt:lpstr>Tahoma</vt:lpstr>
      <vt:lpstr>Wingdings</vt:lpstr>
      <vt:lpstr>Office 테마</vt:lpstr>
      <vt:lpstr>Contrastive Learning</vt:lpstr>
      <vt:lpstr>PowerPoint 프레젠테이션</vt:lpstr>
      <vt:lpstr> Background</vt:lpstr>
      <vt:lpstr> Background</vt:lpstr>
      <vt:lpstr>A Simple Framework for Contrastive Learning  of Visual Representations</vt:lpstr>
      <vt:lpstr>1. Introduction</vt:lpstr>
      <vt:lpstr>2. Method</vt:lpstr>
      <vt:lpstr>2. Method</vt:lpstr>
      <vt:lpstr>2. Method</vt:lpstr>
      <vt:lpstr>3. Data Augmentation for Contrastive Representation Learning</vt:lpstr>
      <vt:lpstr>3. Data Augmentation for Contrastive Representation Learning</vt:lpstr>
      <vt:lpstr>4. Architectures for Encoder and Head</vt:lpstr>
      <vt:lpstr>5. Loss Functions and Batch Size</vt:lpstr>
      <vt:lpstr>6. Comparison with State-of-the-art</vt:lpstr>
      <vt:lpstr>7.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NeRF  - Representing Scenes as Neural Radiance Fields for View Synthesis</dc:title>
  <dc:creator>김소희 에너지AI트랙/</dc:creator>
  <cp:lastModifiedBy>김소희</cp:lastModifiedBy>
  <cp:revision>2</cp:revision>
  <dcterms:created xsi:type="dcterms:W3CDTF">2022-06-27T05:14:23Z</dcterms:created>
  <dcterms:modified xsi:type="dcterms:W3CDTF">2022-11-25T04:59:06Z</dcterms:modified>
</cp:coreProperties>
</file>